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62" r:id="rId5"/>
    <p:sldId id="261" r:id="rId6"/>
    <p:sldId id="260" r:id="rId7"/>
    <p:sldId id="258" r:id="rId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E0"/>
    <a:srgbClr val="EACB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3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1T05:28:36.990"/>
    </inkml:context>
    <inkml:brush xml:id="br0">
      <inkml:brushProperty name="width" value="0.3" units="cm"/>
      <inkml:brushProperty name="height" value="0.6" units="cm"/>
      <inkml:brushProperty name="color" value="#FEFEFE"/>
      <inkml:brushProperty name="tip" value="rectangle"/>
      <inkml:brushProperty name="rasterOp" value="maskPen"/>
    </inkml:brush>
  </inkml:definitions>
  <inkml:trace contextRef="#ctx0" brushRef="#br0">963 4164 16383,'-80'-53'0,"1"1"0,-1-1 0,14-16 0,8-8 0,8-9 0,14 7 0,4-7 0,8-5 0,8-4 0,13 7 0,8-5 0,6-2 0,2-2 0,0 0 0,-3 10 0,0-1 0,2-1 0,1 0 0,1-1 0,2 1 0,3-4 0,1 0 0,3 0 0,0 0 0,1 1 0,0 0 0,0 2 0,0 1 0,1-1 0,1 2 0,0 0 0,1 1 0,1 4 0,0 0 0,1 0 0,1 2 0,-1 2 0,1 2 0,2-5 0,0 2 0,1 2 0,0 3 0,1 2 0,4-5 0,1 3 0,0 4 0,1 6 0,5-8 0,0 6 0,-2 37 0,6 63 0,-7 35 0,-16 10 0,-10 17 0,-6 9 0,-5-17 0,-4 5 0,-3 6 0,-2 4 0,-2 1 0,0-12 0,-2 2 0,-1 4 0,-2 1 0,0 1 0,-1 1 0,0-1 0,0-6 0,0 1 0,-1 0 0,-1 1 0,0 1 0,-1 0 0,-1 0 0,0 0 0,0-6 0,-2 0 0,0 1 0,-1 1 0,0-1 0,0 0 0,-1 0 0,0-1 0,1 0 0,-2 7 0,0-1 0,0 0 0,0-1 0,-1 0 0,0 0 0,1-2 0,-2 0 0,-1 7 0,-1-1 0,0 0 0,-1-1 0,1-2 0,1-2 0,0-3 0,1-3 0,0-2 0,1-2 0,0-2 0,1-3 0,-1-3 0,-6 22 0,0-2 0,0-10 0,2-19 0,-22 9 0,41-136 0,14-48 0,3 24 0,5-11 0,4-7 0,0-5 0,-4 27 0,1-5 0,1-3 0,0-2 0,2-2 0,0 0 0,0 0 0,-1 6 0,2-1 0,0 0 0,0-2 0,1 0 0,0 0 0,0-1 0,0-1 0,-1 6 0,0-2 0,0-1 0,0-1 0,0 1 0,1-1 0,0 2 0,0-1 0,1 3 0,2-7 0,0 0 0,0 1 0,1 1 0,0 0 0,0 1 0,0 1 0,0 0 0,2-7 0,1 0 0,-1 1 0,1 1 0,0 2 0,-2 2 0,1 4 0,2-11 0,1 3 0,-2 3 0,0 4 0,-1 5 0,8-19 0,-2 6 0,-2 11 0,5-12 0,-13 43 0,-32 109 0,-14 44 0,5-31 0,-2 6 0,-3 6 0,-3 3 0,-2 2 0,-3 5 0,-3 2 0,-1 4 0,-1 1 0,5-15 0,-2 2 0,0 2 0,-2 1 0,0 0 0,0 1 0,0-2 0,-1-1 0,0 1 0,-1 0 0,1 0 0,-2-1 0,1 1 0,0-1 0,0 0 0,0 0 0,0 1 0,0-1 0,0-1 0,-1-2 0,1-1 0,-3 2 0,-1-1 0,1-1 0,-1-3 0,1-2 0,-1-2 0,-2 0 0,0-2 0,-1-3 0,2-3 0,0-4 0,-12 19 0,1-7 0,0-21 0,-6-25 0,8-28 0,19-44 0,12-26 0,6-11 0,7-14 0,5-8 0,2 18 0,4-6 0,2-3 0,2-2 0,3 0 0,-1 13 0,2-2 0,2 0 0,2 0 0,0-1 0,2-1 0,3-7 0,2-2 0,1-1 0,1 0 0,1 2 0,0 1 0,-1 5 0,1 1 0,1 1 0,0 1 0,0 0 0,1 2 0,4-10 0,1 1 0,0 1 0,-1 3 0,0 2 0,2-7 0,0 2 0,-2 6 0,-1 9 0,10-28 0,-3 45 0,-3 95 0,-30 16 0,-12 19 0,-3 6 0,1-1 0,-3 7 0,-2 4 0,-1 2 0,0-4 0,-2 4 0,-1 2 0,-1 0 0,1-1 0,1 1 0,-1-1 0,0 1 0,0-1 0,1 0 0,-1 1 0,0 0 0,0-1 0,1-1 0,1-3 0,-1 5 0,2-1 0,0-4 0,2-4 0,0 6 0,2-5 0,0-9 0,-3 11 0,9-39 0,24-86 0,14-52 0,0-4 0,-9 24 0,-1-2 0,2-4 0,1-7 0,1 2 0,2-6 0,2-5 0,1-2 0,-1 0 0,-1 4 0,-2 6 0,-1 0 0,1 1 0,-1 0 0,0 1 0,0 1 0,3-13 0,1 0 0,-1 1 0,0 2 0,-1 5 0,1-4 0,-1 2 0,0 7 0,-1 12 0,11-13 0,-9 41 0,-24 85 0,-12 35 0,-3-5 0,-5 12 0,-3 7 0,-1 0 0,4-12 0,-2 3 0,0 1 0,-2 2 0,-1 1 0,0-2 0,-3 2 0,-1 1 0,0 1 0,0 0 0,0 0 0,2-2 0,0 0 0,0 0 0,0 0 0,0 0 0,-1 0 0,-1 1 0,0 0 0,-1-1 0,1 1 0,-1-2 0,2-2 0,-1 8 0,0-2 0,0-1 0,1-2 0,1-1 0,-2 7 0,1-2 0,1-2 0,1-4 0,-2 10 0,1-5 0,4-5 0,0 13 0,5-11 0,3-26 0,39 15 0,70-87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1T05:28:38.526"/>
    </inkml:context>
    <inkml:brush xml:id="br0">
      <inkml:brushProperty name="width" value="0.3" units="cm"/>
      <inkml:brushProperty name="height" value="0.6" units="cm"/>
      <inkml:brushProperty name="color" value="#FEFEFE"/>
      <inkml:brushProperty name="tip" value="rectangle"/>
      <inkml:brushProperty name="rasterOp" value="maskPen"/>
    </inkml:brush>
  </inkml:definitions>
  <inkml:trace contextRef="#ctx0" brushRef="#br0">0 0 16383,'60'74'0,"0"-1"0,0 0 0,-10-9 0,1 1 0,1 1 0,3 2 0,-5-8 0,2 1 0,0 1 0,2 1 0,-2-1 0,1 2 0,0 0 0,-1 1 0,1-2 0,0-1 0,13 12 0,0 0 0,-1-4 0,-1-4 0,7 7 0,-2-4 0,-7-24 0,29-32 0,-47-96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1T05:28:38.924"/>
    </inkml:context>
    <inkml:brush xml:id="br0">
      <inkml:brushProperty name="width" value="0.3" units="cm"/>
      <inkml:brushProperty name="height" value="0.6" units="cm"/>
      <inkml:brushProperty name="color" value="#FEFEFE"/>
      <inkml:brushProperty name="tip" value="rectangle"/>
      <inkml:brushProperty name="rasterOp" value="maskPen"/>
    </inkml:brush>
  </inkml:definitions>
  <inkml:trace contextRef="#ctx0" brushRef="#br0">591 1011 16383,'-19'-76'0,"0"0"0,1 0 0,-4 6 0,-2 2 0,6 13 0,5 3 0,-5 116 0,14-5 0,3 15 0,0 5 0,1 0 0,0 6 0,0 4 0,0-1 0,0 8 0,0 1 0,-1 1 0,1 1 0,-1-16 0,-1 1 0,1 1 0,0-2 0,0-2 0,0 9 0,0-3 0,0-1 0,0-3 0,-2 16 0,-1-3 0,-1-8 0,2 16 0,-5-36 0,-2-64 0,4-51 0,6-34 0,-1 3 0,1-12 0,-1-6 0,1 20 0,0-5 0,0-2 0,0-3 0,0 1 0,0-4 0,0-1 0,0-2 0,0 0 0,0 0 0,0-4 0,0-1 0,0 0 0,0 1 0,0 2 0,0 8 0,0 1 0,0 1 0,0 2 0,0 2 0,0-8 0,0 1 0,0 4 0,0 6 0,0 1 0,0 6 0,0 12 0,0-14 0,0 136 0,-2 14 0,-3 15 0,-1-4 0,-2 7 0,-1 3 0,-1-14 0,0 4 0,-3 1 0,-1 1 0,0-13 0,-2 2 0,-1 0 0,0 1 0,0-1 0,1 0 0,0 0 0,-1 1 0,1-2 0,0 0 0,-3 16 0,0-1 0,0-2 0,1-3 0,-5 19 0,2-5 0,5-20 0,9-6 0,41-147 0,-9 8 0,4-14 0,2-6 0,2-1 0,3-6 0,2-4 0,0 0 0,-7 15 0,1-1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1T05:28:42.739"/>
    </inkml:context>
    <inkml:brush xml:id="br0">
      <inkml:brushProperty name="width" value="0.3" units="cm"/>
      <inkml:brushProperty name="height" value="0.6" units="cm"/>
      <inkml:brushProperty name="color" value="#FEFEFE"/>
      <inkml:brushProperty name="tip" value="rectangle"/>
      <inkml:brushProperty name="rasterOp" value="maskPen"/>
    </inkml:brush>
  </inkml:definitions>
  <inkml:trace contextRef="#ctx0" brushRef="#br0">1302 2169 16383,'-12'57'0,"-1"1"0,3 17 0,1 11 0,-1 8 0,2-12 0,0 6 0,0 5 0,-1 3 0,0 2 0,0-14 0,-1 3 0,0 2 0,0 2 0,0 0 0,-1-2 0,1-1 0,0 7 0,0-1 0,0-1 0,-1-1 0,1 0 0,0-1 0,-1-3 0,1 0 0,-1 0 0,1-2 0,-1-2 0,0-3 0,-3 22 0,-1-3 0,1-4 0,-1-5 0,0 4 0,-1-6 0,1-13 0,-2-9 0,3-32 0,8-116 0,10 16 0,5-14 0,1-6 0,1-6 0,2-7 0,1-5 0,0 1 0,0 18 0,-1-2 0,2 0 0,1-1 0,2 0 0,3-5 0,3-1 0,2-1 0,-1 1 0,0 3 0,-3 6 0,0 1 0,-1 2 0,1 1 0,1 1 0,5-13 0,1 2 0,0 2 0,1 5 0,3-8 0,0 5 0,1 10 0,5-4 0,1 31 0,10 64 0,-33 34 0,-11 18 0,-1 0 0,-5 7 0,-3 5 0,-1-6 0,-3 3 0,-1 2 0,-2 1 0,0 7 0,0 0 0,-3 2 0,-2 0 0,-4 5 0,-3 1 0,-1-1 0,0-3 0,4-12 0,0-3 0,0-1 0,-1-4 0,-3 8 0,-1-3 0,2-8 0,0 2 0,0-23 0,-2-40 0,15-61 0,11-34 0,-2 4 0,4-9 0,3-5 0,4 7 0,4-5 0,2-3 0,2-3 0,-4 21 0,1-3 0,2-2 0,0 0 0,0-1 0,1 2 0,0 4 0,0-1 0,1 1 0,0 0 0,0 2 0,2 0 0,3-12 0,3 1 0,-1 1 0,0 2 0,-1 3 0,0-5 0,-1 2 0,-1 5 0,-1 11 0,16-26 0,-18 45 0,-39 85 0,-18 40 0,-1 5 0,1 7 0,0 7 0,-6 8 0,9-24 0,-3 6 0,-3 4 0,-1 2 0,1-1 0,1-2 0,-4 8 0,1 0 0,0-2 0,1 1 0,1 1 0,1 1 0,0 1 0,2 0 0,-1-2 0,1-2 0,4-11 0,-1-1 0,1-2 0,1-2 0,1-1 0,-2 8 0,1 0 0,2-6 0,0-12 0,-10 12 0,6-38 0,10-118 0,29 8 0,11-18 0,2-7 0,-4 18 0,0-6 0,2-3 0,0-1 0,0 1 0,1 1 0,1 1 0,0-1 0,0 0 0,1-1 0,1-1 0,1-2 0,1 0 0,-1 2 0,0 3 0,1-8 0,1 1 0,-2 5 0,0 8 0,3-28 0,4 37 0,-1 64 0,-22 75 0,-17 40 0,0-36 0,-4 7 0,-3 5 0,0 1 0,0-2 0,0 2 0,-2 3 0,-1 1 0,0-1 0,-3 6 0,-1 0 0,0 0 0,-1 1 0,0 0 0,0 2 0,-1 0 0,0 1 0,0-3 0,1-2 0,-1 5 0,1-3 0,1-3 0,-1-3 0,-3 17 0,1-5 0,-2-33 0,-4-44 0,30-92 0,19-47 0,-4 48 0,4-7 0,3-5 0,2-3 0,1-3 0,-2 9 0,2-4 0,0-3 0,2-1 0,1-1 0,0 0 0,0 1 0,1-1 0,1 1 0,0-1 0,1 0 0,1 0 0,-1 0 0,1-1 0,1-2 0,1-1 0,0 0 0,0-1 0,0 3 0,0 1 0,0 3 0,5-15 0,0 2 0,0 3 0,-1 4 0,0 3 0,1 1 0,-1 3 0,-1 6 0,-2 5 0,15-40 0,-9 49 0,-16 94 0,-28 33 0,-15 22 0,6-16 0,-4 8 0,-2 6 0,-3 2 0,-1 1 0,-4 4 0,-1 3 0,-1 2 0,1-1 0,4-12 0,1 2 0,-1-1 0,0 2 0,0 0 0,-1 1 0,-1 6 0,-1 1 0,-1 1 0,1 0 0,0-2 0,1-2 0,-3 7 0,1-1 0,0-3 0,1-1 0,-1-2 0,4-10 0,0 0 0,0-2 0,0-4 0,2-4 0,-6 22 0,1-7 0,1-20 0,-14-10 0,32-131 0,19 0 0,10-18 0,2-7 0,-6 21 0,1-6 0,2-4 0,0-1 0,1-1 0,0 7 0,1-2 0,0-1 0,2-2 0,0 0 0,1 0 0,-2 5 0,1 0 0,1-2 0,0 0 0,0 1 0,0 1 0,-1 2 0,1-2 0,0 0 0,1 2 0,-2 2 0,1 0 0,-1 2 0,2-6 0,-1 1 0,0 2 0,0 3 0,-1 5 0,8-19 0,-1 7 0,-6 17 0,-1 5 0,-26 115 0,-20 26 0,-10 17 0,10-28 0,-2 4 0,-2 4 0,0 2 0,-5 12 0,0 3 0,-1 4 0,-1 1 0,4-10 0,-1 4 0,1 0 0,-1 1 0,1-2 0,1-2 0,1-1 0,0 0 0,1-1 0,0 0 0,2-4 0,0-1 0,1 0 0,2-2 0,1-3 0,2 4 0,3-1 0,0-6 0,2-10 0,-10 13 0,13-34 0,40-76 0,14-36 0,-14 7 0,-1-12 0,1-6 0,3-1 0,-1 6 0,2-3 0,2-1 0,0-3 0,1 0 0,-2 3 0,2-1 0,0-2 0,1 0 0,-1 0 0,-1 1 0,-1 3 0,-1 1 0,0 0 0,0 0 0,-1 2 0,0 0 0,5-8 0,-1 1 0,1 1 0,-2 2 0,-2 4 0,1-2 0,-3 1 0,0 7 0,-1 10 0,7-9 0,-5 32 0,-6 54 0,-26 42 0,-14 23 0,-1-1 0,-5 10 0,-2 3 0,0-12 0,-1 3 0,-2 2 0,-3 2 0,-1-5 0,-2 3 0,-2 2 0,-1-1 0,3-2 0,2-4 0,0-1 0,0-1 0,1 0 0,0 0 0,2-1 0,0 0 0,0-1 0,1-1 0,0-2 0,-4 7 0,1-2 0,1-4 0,3-7 0,-10 30 0,16-44 0,31-94 0,17-48 0,2-5 0,-5 17 0,2-3 0,2-5 0,2-7 0,-4 15 0,1-6 0,3-3 0,0-3 0,0-1 0,0 2 0,-2 3 0,3-7 0,-1 2 0,0 0 0,-1 2 0,0 0 0,0 1 0,3-9 0,1 0 0,-1 2 0,-2 2 0,0 3 0,0-7 0,-1 3 0,-2 4 0,-2 6 0,3-2 0,-2 7 0,-15 27 0,-16 35 0,-15 61 0,-8 39 0,-2-5 0,-3 10 0,-2 5 0,9-24 0,-1 3 0,-1 2 0,-1 2 0,1 0 0,-2 6 0,0 0 0,0 2 0,0 1 0,1-1 0,-1 3 0,1 1 0,0 1 0,0-2 0,2-2 0,1-7 0,2-1 0,-1-2 0,2-1 0,0-3 0,-1 7 0,0-1 0,2-4 0,1-6 0,-6 31 0,4-23 0,8-43 0,23-76 0,11-34 0,3 0 0,5-11 0,2-6 0,-5 19 0,3-6 0,0-3 0,2-1 0,-2 1 0,2-3 0,-1 0 0,1-2 0,0 0 0,0-1 0,1-6 0,1-2 0,0-1 0,-1 2 0,-1 3 0,-4 12 0,0 2 0,-1 1 0,0 3 0,-2 1 0,3-8 0,0 0 0,-3 6 0,-5 11 0,-2-4 0,-13 30 0,-61 113 0,23-4 0,-2 18 0,-3 6 0,7-21 0,-2 5 0,-2 4 0,-1 1 0,2 1 0,5-9 0,-1 1 0,1 2 0,0 0 0,0 2 0,0-1 0,-2 6 0,-1 1 0,0 1 0,1 0 0,1-1 0,1-2 0,-1 6 0,2-1 0,0-1 0,2-1 0,2-2 0,-3 10 0,1 0 0,3-4 0,3-6 0,-1 3 0,3-6 0,9-16 0,13 2 0,50-126 0,-18 4 0,3-13 0,2-6 0,1-5 0,2-6 0,1-5 0,-1 0 0,-6 12 0,0-1 0,0-2 0,0-1 0,0 1 0,0-5 0,1-1 0,-1-1 0,-1 2 0,0 0 0,-3 7 0,0 0 0,0 1 0,-1 1 0,-2 2 0,3-7 0,-1 1 0,-1 4 0,-1 3 0,4-8 0,-2 4 0,-8 18 0,-12 9 0,-57 125 0,14-18 0,-3 13 0,-2 2 0,-7 12 0,-1 5 0,1 3 0,7-15 0,0 3 0,1 2 0,1-1 0,1 1 0,1 1 0,2 0 0,2 1 0,3-1 0,2 2 0,2-2 0,1-3 0,-3 10 0,2-5 0,6-4 0,3 24 0,17-41 0,36-96 0,3-38 0,1-24 0,-9 9 0,0-9 0,1-3 0,-2 9 0,1-3 0,1-1 0,-2 0 0,-2 1 0,-1 0 0,0 1 0,0 1 0,1 5 0,2 1 0,-2 1 0,-2 3 0,-1-11 0,-1 3 0,-1 10 0,13-4 0,-14 37 0,-28 56 0,-8 39 0,-9 18 0,-4-4 0,-7 6 0,-2 4 0,3-7 0,-3 3 0,-1 2 0,0 0 0,0 2 0,-1 0 0,1 1 0,0 1 0,-1 5 0,0 2 0,1 0 0,1-3 0,4-7 0,2-2 0,1-1 0,0-2 0,-6 11 0,2-3 0,2-6 0,1 19 0,4-35 0,8-60 0,12-37 0,10-22 0,6-7 0,6-11 0,2-5 0,-2-3 0,2-6 0,0-4 0,1 0 0,-3 14 0,0-1 0,1 0 0,1-2 0,-1-1 0,-2 8 0,1-2 0,0 0 0,0 0 0,-1 1 0,-1 2 0,-1-4 0,0 2 0,-1 1 0,0 1 0,-1 2 0,2-12 0,0 0 0,-2 4 0,-1 5 0,2-2 0,-3 5 0,-9 19 0,-19 13 0,-26 106 0,5 21 0,-3 17 0,7-17 0,-1 4 0,0 5 0,4-9 0,0 2 0,0 3 0,0 0 0,-2 5 0,1 2 0,0 1 0,1 0 0,2 1 0,0 0 0,1-1 0,2-2 0,4-12 0,0-1 0,3-2 0,1-2 0,0 14 0,3-3 0,1-7 0,-6 8 0,15-19 0,42-30 0,30-96 0,-32 7 0,1-14 0,1-6 0,1-2 0,3-8 0,0-3 0,-1-2 0,-7 11 0,-1-1 0,1-3 0,-1 0 0,1-1 0,3-8 0,1-3 0,0 1 0,-1 0 0,-1 3 0,4-7 0,0 1 0,-1 3 0,-2 3 0,-4 9 0,-2 1 0,0 4 0,-2 6 0,13-30 0,-5 18 0,-10 23 0,-33 97 0,-12 16 0,-7 15 0,0 0 0,-4 9 0,-1 3 0,5-10 0,0 3 0,-1 3 0,0 3 0,-1 0 0,-1 3 0,0 2 0,0 1 0,1-1 0,1-2 0,2-1 0,0 1 0,1 0 0,-1-1 0,0 3 0,0 0 0,1 0 0,0-2 0,2-2 0,-1 8 0,0-2 0,2-2 0,1-5 0,-1 11 0,2-5 0,1-11 0,0-4 0,5-35 0,11-73 0,24-45 0,12-24 0,-13 27 0,3-7 0,1-5 0,1 0 0,-3 13 0,1-2 0,0 0 0,2-2 0,0-1 0,4-10 0,2-3 0,0-1 0,0 1 0,0 0 0,-2 6 0,0-1 0,0 2 0,0 0 0,0 1 0,-2 5 0,1 0 0,0 2 0,-1 1 0,-2 5 0,8-28 0,-2 5 0,0 22 0,24 9 0,-68 101 0,-14 28 0,0 11 0,-3 14 0,-3 5 0,5-25 0,-2 4 0,-1 2 0,-1 3 0,-1 2 0,0-1 0,-2 3 0,-1 3 0,0 1 0,1-1 0,1 1 0,0-1 0,1 1 0,1 0 0,-1 0 0,1 1 0,0-1 0,0 3 0,-1 1 0,0 0 0,1-1 0,1-1 0,1-2 0,-1 6 0,0-1 0,2-2 0,1-3 0,3-1 0,-1 5 0,2-2 0,1-3 0,3-5 0,-2 4 0,1-5 0,8-17 0,10-9 0,21-94 0,8-36 0,0-3 0,2-11 0,2-7 0,-8 22 0,1-3 0,1-3 0,0-3 0,1-1 0,0-1 0,0-4 0,1-2 0,1-1 0,-1 1 0,1 1 0,-2 3 0,1 0 0,0 1 0,0 0 0,-1 0 0,0-1 0,-1 0 0,0-1 0,0-1 0,-1 2 0,-1 1 0,-1 3 0,1-4 0,-1 1 0,0 2 0,-3 5 0,-1 5 0,6-12 0,-3 7 0,-12 16 0,-23-4 0,-15 101 0,-9 31 0,3-12 0,-2 7 0,-1 3 0,-10 15 0,-1 4 0,-1 4 0,8-9 0,-1 4 0,1 2 0,-1 2 0,5-10 0,0 2 0,0 2 0,0-1 0,1 0 0,0-1 0,0 0 0,1 0 0,0 0 0,0 0 0,0 1 0,-1 0 0,1 1 0,1-2 0,1-2 0,-3 10 0,0 1 0,2-7 0,3-13 0,-6 5 0,12-36 0,30-103 0,9 11 0,9-14 0,4-9 0,1-3 0,-2 6 0,1-5 0,3-3 0,0-4 0,0 1 0,1 0 0,1-3 0,0 0 0,1-2 0,0 1 0,0-2 0,0 0 0,-3 8 0,0-1 0,0-2 0,0 1 0,0 0 0,-1 3 0,-1 1 0,1 0 0,0 2 0,-1 0 0,0 3 0,-2 2 0,0 2 0,6-20 0,-2 3 0,-1 5 0,-2 6 0,1-2 0,-1 7 0,-14 26 0,-16 33 0,-39 94 0,14-23 0,-4 10 0,-3 4 0,-2 0 0,-3 5 0,-2 4 0,1 4 0,2-3 0,0 4 0,0 2 0,0 3 0,-1 3 0,6-12 0,0 2 0,-1 2 0,1 1 0,-1 1 0,1 0 0,1-1 0,1-1 0,1-1 0,0 1 0,1-1 0,-1 1 0,1 0 0,0 0 0,-1 4 0,0 0 0,1 1 0,-1 0 0,1-1 0,1-2 0,2-2 0,-6 15 0,1-1 0,1-2 0,2-3 0,2-4 0,0 4 0,2-3 0,2-4 0,1-7 0,-3 1 0,2-6 0,14-22 0,22-28 0,9-59 0,6-34 0,1 7 0,4-11 0,3-8 0,3-3 0,-5 9 0,2-3 0,2-4 0,1-3 0,0 0 0,0-2 0,-3 6 0,0-1 0,0-2 0,0-1 0,1-1 0,0-1 0,0 0 0,-1 5 0,0-2 0,1 0 0,-1-2 0,1 1 0,-1 1 0,-1 0 0,0 3 0,-1-3 0,0 2 0,-1 0 0,0 1 0,-1 1 0,0 2 0,0 0 0,3-7 0,0 1 0,0 1 0,-1 2 0,-1 3 0,-3 3 0,4-13 0,-2 1 0,-2 9 0,-3 14 0,9-4 0,-16 35 0,-55 95 0,-24 48 0,25-32 0,-1 8 0,-1 6 0,-4 4 0,2-12 0,-3 5 0,-3 3 0,-1 3 0,1 0 0,1 0 0,5-9 0,0 1 0,0 1 0,0 1 0,1 0 0,-1 2 0,2 0 0,2-6 0,0 2 0,0 1 0,1 0 0,0 0 0,1 0 0,0-2 0,1-1 0,-1 2 0,1-1 0,0-1 0,1 0 0,0-2 0,1 0 0,1 0 0,-3 7 0,0 1 0,1-1 0,2-2 0,0-2 0,2-4 0,-5 18 0,3-2 0,1-9 0,3-17 0,-20 18 0,53-127 0,13-36 0,-3 2 0,3-14 0,3-9 0,3-3 0,-1 14 0,1-4 0,3-3 0,2-3 0,0-3 0,2-2 0,-7 20 0,2-3 0,1-1 0,0-3 0,2 0 0,-1-1 0,0 0 0,0 0 0,0 1 0,-1-1 0,0 0 0,1 0 0,-1 0 0,0-1 0,0 1 0,0-1 0,0 0 0,0 1 0,-1 0 0,1-2 0,0 1 0,0-1 0,0 1 0,-1 1 0,-1 1 0,-1 2 0,0 2 0,1-8 0,-1 2 0,-1 1 0,0 2 0,-2 2 0,-1 3 0,-1 1 0,4-11 0,-2 2 0,-2 4 0,-1 3 0,-2 6 0,9-20 0,-2 6 0,-22 24 0,-47 19 0,-34 112 0,27-11 0,-5 12 0,0 8 0,2 2 0,-1 7 0,0 5 0,-2 4 0,11-16 0,-2 2 0,0 2 0,-1 3 0,1 3 0,-1 1 0,7-9 0,0 2 0,0 2 0,0 2 0,-1 0 0,1 1 0,0 0 0,1-1 0,-1 1 0,1-1 0,-1 2 0,1-1 0,0 0 0,1 1 0,0-1 0,0 0 0,2 0 0,-1 0 0,1 1 0,1-1 0,0 0 0,0-1 0,2-1 0,0-2 0,-5 13 0,1 0 0,1-2 0,2-2 0,0-2 0,3-2 0,0-1 0,2-1 0,1-2 0,2-4 0,2-3 0,-8 23 0,4-6 0,6-19 0,3-8 0,42-108 0,16-39 0,-11 16 0,4-9 0,1-7 0,3-4 0,-4 10 0,1-4 0,2-3 0,2-3 0,0-2 0,1-2 0,-4 9 0,2-2 0,0-3 0,2-1 0,-1-1 0,1 0 0,-1 1 0,0 1 0,-2 1 0,1 0 0,0 0 0,-1 1 0,0-1 0,1 1 0,-1 0 0,0 1 0,4-10 0,1 0 0,-1 0 0,0 1 0,0 1 0,-1 3 0,-1 3 0,-2 2 0,1 1 0,-2 2 0,0 4 0,-2 3 0,-1 4 0,15-35 0,-3 8 0,-6 33 0,-5 39 0,-43 74 0,-21 35 0,7-20 0,-6 8 0,-3 6 0,-3 1 0,-1 2 0,-4 3 0,-2 3 0,-1 3 0,1 2 0,7-16 0,0 2 0,0 2 0,-1 1 0,0 2 0,0 1 0,-1 1 0,1-1 0,-1 3 0,0 1 0,0 1 0,0 1 0,0 0 0,1-1 0,0 0 0,2-2 0,1-1 0,0 1 0,0 0 0,1 0 0,0-1 0,1 0 0,1 0 0,-3 9 0,1 0 0,0 0 0,1 0 0,2-2 0,0-1 0,2-3 0,1 1 0,1-1 0,2-2 0,1-1 0,2-3 0,2-3 0,-3 17 0,4-3 0,2-5 0,2-5 0,-4 6 0,1-6 0,17-16 0,54 7 0,39-104 0,-35-30 0,2-26 0,1-10 0,-19 30 0,1-4 0,0-5 0,1-3 0,1-2 0,-1-3 0,-5 8 0,0-2 0,0-3 0,1-2 0,0-1 0,-1-2 0,1-1 0,0-2 0,-4 8 0,1-3 0,0-1 0,0-1 0,0-2 0,0 0 0,0 0 0,-1 0 0,0-1 0,-1 1 0,-1 1 0,0-1 0,0-1 0,-1 1 0,1-1 0,-2 1 0,0-1 0,0 0 0,0 0 0,-2 0 0,1-1 0,-1 0 0,0-1 0,-1 0 0,0 1 0,-1-1 0,0 2 0,-1 0 0,-1 2 0,0 1 0,1-7 0,0 0 0,-2 2 0,0 1 0,-1 1 0,-1 1 0,-1 2 0,0 2 0,1-13 0,0 2 0,-2 1 0,-1 4 0,-2 3 0,-2 6 0,3-9 0,-2 5 0,-4 8 0,-10 14 0,-26-20 0,-8 108 0,-7 31 0,5-1 0,-2 14 0,0 8 0,-1 3 0,5-8 0,-1 4 0,0 4 0,-1 3 0,1 2 0,-1 3 0,4-10 0,-1 4 0,0 2 0,0 2 0,0 1 0,0 0 0,1 0 0,0 0 0,-1 2 0,1 0 0,1 0 0,-1 1 0,1 0 0,0 1 0,1-1 0,0 1 0,1 0 0,0 2 0,0 0 0,1 0 0,0-1 0,1-1 0,1-1 0,1-3 0,1-1 0,0-1 0,1-1 0,1-2 0,2-2 0,0 0 0,1-3 0,-1 18 0,1-2 0,3-2 0,0-4 0,3-6 0,-4 22 0,3-7 0,11-15 0,9-16 0,13-24 0,57-55 0,-23-43 0,5-31 0,1-10 0,-20 30 0,2-5 0,0-4 0,1-3 0,0-3 0,1 1 0,-1 0 0,1-1 0,0-3 0,0 0 0,1-3 0,0-1 0,0 0 0,-6 9 0,1-1 0,0-1 0,0-1 0,1-2 0,-1 1 0,0 0 0,-1 1 0,0 1 0,3-6 0,-1 0 0,1 0 0,-2 1 0,1 0 0,-1 1 0,-1 0 0,0 1 0,2-5 0,0-1 0,0 1 0,-1 1 0,-2 2 0,0 2 0,-2 3 0,6-13 0,1 1 0,-4 4 0,-4 8 0,-7 12 0,4-21 0,-22 41 0,-70 107 0,23-10 0,-5 15 0,-2 7 0,-3 1 0,-1 0 0,-3 3 0,-2 3 0,-1 2 0,1 2 0,4-4 0,0 1 0,-1 3 0,0 0 0,0 2 0,-1 1 0,3-5 0,-2 1 0,0 2 0,1 0 0,-1 1 0,1-2 0,1-1 0,-3 8 0,0-1 0,2-1 0,0 0 0,0-2 0,1-2 0,-5 6 0,1-1 0,1-2 0,1-3 0,1-4 0,-3 5 0,2-3 0,1-5 0,3-8 0,-19 29 0,8-43 0,15-90 0,37-39 0,23-27 0,0 32 0,8-7 0,5-6 0,3-4 0,1-2 0,-3 7 0,2-4 0,2-3 0,2-2 0,0-1 0,2-2 0,0 0 0,-4 13 0,0-2 0,1-1 0,1-1 0,1 0 0,0-1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1T05:28:42.922"/>
    </inkml:context>
    <inkml:brush xml:id="br0">
      <inkml:brushProperty name="width" value="0.3" units="cm"/>
      <inkml:brushProperty name="height" value="0.6" units="cm"/>
      <inkml:brushProperty name="color" value="#FEFEFE"/>
      <inkml:brushProperty name="tip" value="rectangle"/>
      <inkml:brushProperty name="rasterOp" value="maskPen"/>
    </inkml:brush>
  </inkml:definitions>
  <inkml:trace contextRef="#ctx0" brushRef="#br0">302 0 16383,'-24'78'0,"0"0"0,0 0 0,0 0 0,0 0 0,2 8 0,1 2 0,1 2 0,1 1 0,1 1 0,3-8 0,1 1 0,1 1 0,1 1 0,2 1 0,3 1 0,1 4 0,3 2 0,1 1 0,3 0 0,2 0 0,2-1 0,2-1 0,2 0 0,2-1 0,2 0 0,3-1 0,3-3 0,1-6 0,2-1 0,2-2 0,2-1 0,4-2 0,2-1 0,10 10 0,5-2 0,3-2 0,3-4 0,4-3 0,2-8 0,3-4 0,3-3 0,3-2 0,0-2 0,1-1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1T05:28:43.090"/>
    </inkml:context>
    <inkml:brush xml:id="br0">
      <inkml:brushProperty name="width" value="0.3" units="cm"/>
      <inkml:brushProperty name="height" value="0.6" units="cm"/>
      <inkml:brushProperty name="color" value="#FEFEFE"/>
      <inkml:brushProperty name="tip" value="rectangle"/>
      <inkml:brushProperty name="rasterOp" value="maskPen"/>
    </inkml:brush>
  </inkml:definitions>
  <inkml:trace contextRef="#ctx0" brushRef="#br0">141 0 16383,'-20'83'0,"1"0"0,0 0 0,0 0 0,6-6 0,3 2 0,1 2 0,1 2 0,1 2 0,2-1 0,2 1 0,0 3 0,1 2 0,1 2 0,0 1 0,0-1 0,0 3 0,2 1 0,-1 2 0,0 1 0,1 0 0,-1 1 0,0-7 0,0 0 0,0 2 0,0 0 0,0 1 0,0 0 0,0 0 0,0 0 0,0 3 0,0 0 0,0 2 0,0-1 0,0 0 0,0 1 0,0-2 0,0 0 0,0-3 0,0-1 0,0 0 0,0 0 0,0 0 0,0-1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1T05:28:43.273"/>
    </inkml:context>
    <inkml:brush xml:id="br0">
      <inkml:brushProperty name="width" value="0.3" units="cm"/>
      <inkml:brushProperty name="height" value="0.6" units="cm"/>
      <inkml:brushProperty name="color" value="#FEFEFE"/>
      <inkml:brushProperty name="tip" value="rectangle"/>
      <inkml:brushProperty name="rasterOp" value="maskPen"/>
    </inkml:brush>
  </inkml:definitions>
  <inkml:trace contextRef="#ctx0" brushRef="#br0">227 0 16383,'-32'92'0,"1"0"0,0-1 0,-1 1 0,12-3 0,3 3 0,2 3 0,3 2 0,1 4 0,4-15 0,1 3 0,2 2 0,1 1 0,1 2 0,0 2 0,1 0 0,1 0 0,0 1 0,1 2 0,1 2 0,0 0 0,1 0 0,0 0 0,2 0 0,-1-11 0,0 1 0,2 0 0,-1 0 0,1 0 0,1 0 0,0-1 0,1 1 0,1-1 0,1 10 0,1 1 0,1 1 0,1-1 0,0-1 0,0-4 0,0-3 0,0-5 0,2 13 0,-1-5 0,1-5 0,2-3 0,1-3 0,7-3 0,-1 0 0,1 1 0,-1-1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1T05:28:43.422"/>
    </inkml:context>
    <inkml:brush xml:id="br0">
      <inkml:brushProperty name="width" value="0.3" units="cm"/>
      <inkml:brushProperty name="height" value="0.6" units="cm"/>
      <inkml:brushProperty name="color" value="#FEFEFE"/>
      <inkml:brushProperty name="tip" value="rectangle"/>
      <inkml:brushProperty name="rasterOp" value="maskPen"/>
    </inkml:brush>
  </inkml:definitions>
  <inkml:trace contextRef="#ctx0" brushRef="#br0">57 1 16383,'-12'77'0,"0"1"0,0 0 0,0-1 0,6 16 0,4 2 0,2 3 0,2 4 0,1-20 0,1 3 0,1 2 0,1 1 0,3 3 0,1 2 0,0-10 0,3 2 0,1 2 0,1 2 0,1 0 0,1 1 0,-1 1 0,0-1 0,0-2 0,0 1 0,0 3 0,1 0 0,0-1 0,0 0 0,0-4 0,-1-2 0,1-5 0,2 9 0,0-4 0,0-4 0,0-2 0,0-1 0,2 0 0,3 5 0,0-1 0,1 1 0,-1 0 0,0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1T05:28:43.606"/>
    </inkml:context>
    <inkml:brush xml:id="br0">
      <inkml:brushProperty name="width" value="0.3" units="cm"/>
      <inkml:brushProperty name="height" value="0.6" units="cm"/>
      <inkml:brushProperty name="color" value="#FEFEFE"/>
      <inkml:brushProperty name="tip" value="rectangle"/>
      <inkml:brushProperty name="rasterOp" value="maskPen"/>
    </inkml:brush>
  </inkml:definitions>
  <inkml:trace contextRef="#ctx0" brushRef="#br0">259 1 16383,'-48'76'0,"-1"0"0,1-1 0,14 0 0,3 5 0,6 4 0,7 3 0,12-4 0,8 2 0,5 4 0,2 2 0,-4 1 0,-1-3 0,-1 3 0,1 2 0,-1 0 0,1 2 0,0-2 0,0 4 0,0 2 0,0-1 0,1 1 0,1-2 0,0-3 0,0-8 0,1-1 0,0-1 0,1-2 0,0 0 0,0-1 0,3 6 0,0 0 0,-1 1 0,1-1 0,0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1T05:28:44.039"/>
    </inkml:context>
    <inkml:brush xml:id="br0">
      <inkml:brushProperty name="width" value="0.3" units="cm"/>
      <inkml:brushProperty name="height" value="0.6" units="cm"/>
      <inkml:brushProperty name="color" value="#FEFEFE"/>
      <inkml:brushProperty name="tip" value="rectangle"/>
      <inkml:brushProperty name="rasterOp" value="maskPen"/>
    </inkml:brush>
  </inkml:definitions>
  <inkml:trace contextRef="#ctx0" brushRef="#br0">1492 4255 16383,'-3'-76'0,"1"0"0,0 0 0,-1-1 0,1-11 0,0-2 0,1-2 0,0-4 0,1 5 0,0-2 0,0-3 0,2-1 0,2 0 0,2 10 0,1 0 0,1-1 0,1-1 0,1-1 0,0 0 0,2-6 0,0-2 0,2-1 0,0 0 0,0 2 0,1 2 0,0 7 0,0 1 0,0 1 0,1 2 0,1 1 0,0 2 0,2-6 0,2 2 0,0 1 0,1 4 0,-1 5 0,9-25 0,0 7 0,-1 18 0,17-4 0,-41 123 0,-12 35 0,-10 7 0,-11 13 0,-2 5 0,7-25 0,-2 3 0,-1 3 0,-3 2 0,-1 1 0,-2-4 0,-3 3 0,-2 1 0,0 1 0,-1 0 0,3 0 0,0 3 0,0 0 0,1 1 0,-1 0 0,1 0 0,0 0 0,0-1 0,-1 1 0,0 0 0,1-1 0,1-1 0,2-3 0,-1 7 0,1-2 0,1-2 0,2-2 0,0-1 0,-2 8 0,2-2 0,1-4 0,2-6 0,1-1 0,3-6 0,7-19 0,8-16 0,16-81 0,9-37 0,1 9 0,5-10 0,3-8 0,1-5 0,-2 9 0,1-6 0,2-4 0,1-3 0,1-1 0,-1 0 0,-4 15 0,-1-1 0,1-1 0,1-1 0,0-1 0,0 0 0,0-2 0,0 0 0,0 3 0,0-3 0,1 0 0,-1-2 0,1 1 0,0-1 0,0 2 0,-2 0 0,1 1 0,0-3 0,0 0 0,0 0 0,-1 1 0,0 1 0,0 1 0,-1 0 0,-1 2 0,1-6 0,-1 1 0,0 1 0,-1 0 0,-1 3 0,0 2 0,-1 3 0,2-12 0,1 1 0,-3 4 0,-1 7 0,-4 10 0,10-29 0,-19 44 0,-39 93 0,-15 41 0,16-19 0,-1 12 0,-2 7 0,0 4 0,-2 0 0,0-1 0,-2 4 0,0 1 0,-1 3 0,-1 3 0,-1 1 0,5-9 0,-1 2 0,-1 2 0,-1 1 0,1 2 0,-1 1 0,1-1 0,0 1 0,4-7 0,0 0 0,0 1 0,0 1 0,0 0 0,0 0 0,1 1 0,-1 0 0,1 0 0,-1 2 0,1 1 0,-1 1 0,0 0 0,1-1 0,0 1 0,0 0 0,1-1 0,0-1 0,2-5 0,0 0 0,1 0 0,0 0 0,1 0 0,0-2 0,0 0 0,1 0 0,0-2 0,-4 15 0,1 0 0,0 0 0,1-2 0,0-2 0,1-2 0,1-3 0,1-2 0,1-2 0,0-2 0,1-3 0,0-2 0,2-5 0,-4 12 0,1-5 0,2-5 0,0-8 0,-8 25 0,4-41 0,9-92 0,10-29 0,6-27 0,1-8 0,0 18 0,1-6 0,0-6 0,1-1 0,0-1 0,-1 10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1T05:28:44.188"/>
    </inkml:context>
    <inkml:brush xml:id="br0">
      <inkml:brushProperty name="width" value="0.3" units="cm"/>
      <inkml:brushProperty name="height" value="0.6" units="cm"/>
      <inkml:brushProperty name="color" value="#FEFEFE"/>
      <inkml:brushProperty name="tip" value="rectangle"/>
      <inkml:brushProperty name="rasterOp" value="maskPen"/>
    </inkml:brush>
  </inkml:definitions>
  <inkml:trace contextRef="#ctx0" brushRef="#br0">176 1 16383,'-19'86'0,"0"0"0,0 1 0,0-1 0,0 1 0,2 8 0,0 2 0,2 1 0,2 2 0,4 1 0,3-9 0,3 1 0,2 2 0,2 0 0,-1-1 0,1 1 0,-1-2 0,1 0 0,0 1 0,1-1 0,1-1 0,0-2 0,0 10 0,-1 0 0,2-3 0,3-1 0,6-3 0,3-9 0,3-2 0,4-2 0,3-4 0,5-3 0,10 7 0,6-4 0,5-5 0,5-8 0,4-12 0,6-6 0,3-5 0,2-3 0,7-7 0,0 0 0,0 0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1T05:28:37.192"/>
    </inkml:context>
    <inkml:brush xml:id="br0">
      <inkml:brushProperty name="width" value="0.3" units="cm"/>
      <inkml:brushProperty name="height" value="0.6" units="cm"/>
      <inkml:brushProperty name="color" value="#FEFEFE"/>
      <inkml:brushProperty name="tip" value="rectangle"/>
      <inkml:brushProperty name="rasterOp" value="maskPen"/>
    </inkml:brush>
  </inkml:definitions>
  <inkml:trace contextRef="#ctx0" brushRef="#br0">699 0 16383,'-49'63'0,"1"0"0,-1 1 0,0-1 0,0 18 0,3 5 0,2 5 0,4 4 0,12-21 0,3 4 0,1 1 0,2 3 0,1 2 0,2 1 0,2-4 0,2 3 0,1 1 0,1 1 0,1 1 0,1 1 0,0-1 0,1 3 0,0 1 0,2 0 0,0 1 0,0-1 0,1 0 0,1-1 0,-1 10 0,0 0 0,2 0 0,0-2 0,1 0 0,1-2 0,1-6 0,0 0 0,1-2 0,1 0 0,2-2 0,1-1 0,2 7 0,1-1 0,2-1 0,1-2 0,1-2 0,2 11 0,0-2 0,3-3 0,4-6 0,9 9 0,5-7 0,6-10 0,17 5 0,10-27 0,3-46 0,3-24 0,2-39 0,0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1T05:28:44.822"/>
    </inkml:context>
    <inkml:brush xml:id="br0">
      <inkml:brushProperty name="width" value="0.3" units="cm"/>
      <inkml:brushProperty name="height" value="0.6" units="cm"/>
      <inkml:brushProperty name="color" value="#FEFEFE"/>
      <inkml:brushProperty name="tip" value="rectangle"/>
      <inkml:brushProperty name="rasterOp" value="maskPen"/>
    </inkml:brush>
  </inkml:definitions>
  <inkml:trace contextRef="#ctx0" brushRef="#br0">1270 1103 16383,'-45'77'0,"0"-1"0,0 1 0,13-6 0,2 3 0,6 2 0,10 2 0,12 1 0,11 0 0,4 3 0,-1 4 0,-2-1 0,0 3 0,0 3 0,2 1 0,0 1 0,0-9 0,1 1 0,1 2 0,0-1 0,0 1 0,0-1 0,1-1 0,0 1 0,1-1 0,-1 0 0,1 0 0,0 0 0,0 0 0,0 1 0,0 0 0,0-2 0,1-1 0,0-4 0,7 23 0,0-4 0,2-4 0,1-6 0,5 4 0,2-6 0,-2-9 0,0 0 0,0-15 0,8-16 0,-34-87 0,-12-34 0,5 20 0,0-7 0,-2-21 0,0-8 0,2 16 0,1-3 0,-1-4 0,1-13 0,0-4 0,0-2 0,2 19 0,1-2 0,0 0 0,1-2 0,1-7 0,0-1 0,2-1 0,-1 1 0,1 4 0,-1 1 0,1 0 0,2 0 0,2-1 0,1-1 0,0 1 0,-1 3 0,0-15 0,-1 3 0,0 5 0,0 11 0,0 4 0,-1 15 0,1-2 0,-16 142 0,-19 10 0,-10 17 0,12-36 0,-2 4 0,-3 4 0,0 1 0,1-5 0,-2 1 0,-1 2 0,0 3 0,0 1 0,0-2 0,0 3 0,0 2 0,0 1 0,0-1 0,0 0 0,1-2 0,1 1 0,0-1 0,0 0 0,0 0 0,1 2 0,0 1 0,0 3 0,1-1 0,0 0 0,1-2 0,0-2 0,0 3 0,0-2 0,1-2 0,2-3 0,1-1 0,-7 30 0,3-5 0,2-16 0,1-15 0,6-34 0,17-73 0,9-34 0,5 8 0,7-10 0,3-8 0,0-3 0,-3 9 0,2-6 0,0-3 0,2-3 0,1-1 0,1 0 0,-1 4 0,2-2 0,0-1 0,2-2 0,0 0 0,0-2 0,1-1 0,-2 3 0,1-2 0,1-1 0,0-2 0,0 0 0,1 1 0,-1 0 0,0 1 0,0 3 0,-1 0 0,1 1 0,0 0 0,0 0 0,-1 0 0,1 0 0,-1 0 0,0 1 0,0-2 0,0 0 0,-1 0 0,1 1 0,-1 1 0,0 2 0,-1 2 0,5-14 0,0 2 0,-1 2 0,0 2 0,-1 2 0,-1 2 0,0-1 0,-1 2 0,-1 3 0,-1 3 0,-2 6 0,14-22 0,-3 7 0,-27 26 0,-47 29 0,-13 74 0,-10 38 0,13-9 0,-4 13 0,-3 8 0,-2 3 0,14-25 0,-3 4 0,-2 2 0,0 2 0,-1 2 0,0 1 0,1 1 0,3-1 0,0 1 0,-1 1 0,1 1 0,0 2 0,0 1 0,0 0 0,0 1 0,3-3 0,-1 1 0,0 2 0,1 0 0,-1 0 0,1 1 0,0 0 0,1 0 0,0 0 0,1-1 0,0-1 0,1 1 0,-1 0 0,2 0 0,-1 0 0,1 1 0,1-1 0,0 1 0,0-1 0,0 2 0,1 0 0,0 0 0,1 0 0,0-1 0,1 0 0,0 0 0,2-2 0,-1 3 0,1-1 0,0 0 0,1 0 0,1-2 0,1 0 0,0-1 0,2 0 0,-1 2 0,2 0 0,1-2 0,0 0 0,2 0 0,-1-1 0,0 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1T05:28:45.060"/>
    </inkml:context>
    <inkml:brush xml:id="br0">
      <inkml:brushProperty name="width" value="0.3" units="cm"/>
      <inkml:brushProperty name="height" value="0.6" units="cm"/>
      <inkml:brushProperty name="color" value="#FEFEFE"/>
      <inkml:brushProperty name="tip" value="rectangle"/>
      <inkml:brushProperty name="rasterOp" value="maskPen"/>
    </inkml:brush>
  </inkml:definitions>
  <inkml:trace contextRef="#ctx0" brushRef="#br0">0 174 16383,'64'-48'0,"0"0"0,-7 9 0,1 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1T05:28:46.738"/>
    </inkml:context>
    <inkml:brush xml:id="br0">
      <inkml:brushProperty name="width" value="0.3" units="cm"/>
      <inkml:brushProperty name="height" value="0.6" units="cm"/>
      <inkml:brushProperty name="color" value="#FEFEFE"/>
      <inkml:brushProperty name="tip" value="rectangle"/>
      <inkml:brushProperty name="rasterOp" value="maskPen"/>
    </inkml:brush>
  </inkml:definitions>
  <inkml:trace contextRef="#ctx0" brushRef="#br0">798 863 16383,'-24'69'0,"-1"-1"0,1 0 0,-3 9 0,1 2 0,0 2 0,-3 8 0,1 2 0,0 2 0,5-19 0,1 3 0,-1 0 0,1-2 0,-6 21 0,1-1 0,0-1 0,1-6 0,1 0 0,1-4 0,4-10 0,1-3 0,0-3 0,-2 12 0,2-6 0,6-19 0,1-12 0,0-23 0,12-71 0,8-20 0,2-16 0,1 3 0,0-8 0,2-3 0,-3 13 0,1-2 0,1-3 0,0-1 0,0 8 0,0-2 0,2-2 0,-1 1 0,0-1 0,1 1 0,0 0 0,0 0 0,0 0 0,0 0 0,1 0 0,0 1 0,0-1 0,0 2 0,0 1 0,2-10 0,1 2 0,-1 1 0,-1 3 0,4-13 0,-1 3 0,-2 7 0,1-8 0,-3 18 0,-7 23 0,-25 99 0,-3 19 0,-5 14 0,-1-5 0,-2 7 0,0 2 0,6-12 0,-1 2 0,1 2 0,-1 1 0,-3 11 0,0 2 0,0 1 0,1-1 0,1-5 0,1 0 0,-1-1 0,2 0 0,1-4 0,0 1 0,1-2 0,1-3 0,-3 8 0,0-4 0,3-5 0,-3 7 0,3-9 0,-6 13 0,15-91 0,12-72 0,13-5 0,8-13 0,-4 8 0,2-6 0,3-2 0,-4 22 0,1-2 0,1-1 0,2 0 0,1-7 0,2-1 0,0 0 0,1 3 0,-3 9 0,1 2 0,0 1 0,0 3 0,6-13 0,-1 3 0,0 6 0,3-11 0,-1 18 0,0 28 0,-22 82 0,-19 19 0,-8 13 0,1-5 0,-1 6 0,-2 3 0,-4 13 0,-1 3 0,-1 3 0,2-16 0,-1 2 0,0 1 0,1-2 0,1-5 0,1-2 0,0 0 0,1 0 0,0-3 0,1-1 0,0-1 0,0-2 0,-1 7 0,1-3 0,1-7 0,-3 6 0,2-19 0,4-31 0,14-90 0,12-15 0,7-15 0,-2 9 0,3-7 0,1-1 0,-2 17 0,1-1 0,1-1 0,1-1 0,3-8 0,0-1 0,1 0 0,1 2 0,-3 10 0,0 2 0,1 1 0,-1 2 0,7-16 0,-1 2 0,-1 6 0,4-11 0,-3 16 0,3 21 0,-22 83 0,-17 24 0,-8 14 0,1-2 0,-2 5 0,-2 4 0,-3 15 0,-2 4 0,-1 3 0,1-12 0,-1 2 0,-1 0 0,1 0 0,1-3 0,0 0 0,0-1 0,0-1 0,1-3 0,0 0 0,0-2 0,1-2 0,-4 9 0,1-2 0,1-4 0,-4 21 0,3-8 0,5-21 0,3-9 0,-3 32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1T05:28:46.957"/>
    </inkml:context>
    <inkml:brush xml:id="br0">
      <inkml:brushProperty name="width" value="0.3" units="cm"/>
      <inkml:brushProperty name="height" value="0.6" units="cm"/>
      <inkml:brushProperty name="color" value="#FEFEFE"/>
      <inkml:brushProperty name="tip" value="rectangle"/>
      <inkml:brushProperty name="rasterOp" value="maskPen"/>
    </inkml:brush>
  </inkml:definitions>
  <inkml:trace contextRef="#ctx0" brushRef="#br0">212 0 16383,'-58'57'0,"9"16"0,26-12 0,5 9 0,3 24 0,4 8 0,3-20 0,2 5 0,1 2 0,0 7 0,2 2 0,0 1 0,1-23 0,1 0 0,0 1 0,0 0 0,0 4 0,0 1 0,0 0 0,2 0 0,1-1 0,0 1 0,2-1 0,0 0 0,1 0 0,0-1 0,2 0 0,2-2 0,4 14 0,2-2 0,4-4 0,3-13 0,2-3 0,3-6 0,10 8 0,4-9 0,0-12 0,2-7 0,40 20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1T05:28:47.156"/>
    </inkml:context>
    <inkml:brush xml:id="br0">
      <inkml:brushProperty name="width" value="0.3" units="cm"/>
      <inkml:brushProperty name="height" value="0.6" units="cm"/>
      <inkml:brushProperty name="color" value="#FEFEFE"/>
      <inkml:brushProperty name="tip" value="rectangle"/>
      <inkml:brushProperty name="rasterOp" value="maskPen"/>
    </inkml:brush>
  </inkml:definitions>
  <inkml:trace contextRef="#ctx0" brushRef="#br0">375 1 16383,'-34'60'0,"1"1"0,-2 10 0,2 7 0,9-11 0,1 5 0,2 3 0,0 8 0,3 4 0,0 1 0,5-15 0,1 1 0,1 1 0,0 0 0,1 1 0,1-1 0,1 1 0,1 0 0,1 1 0,1 0 0,1 0 0,0 0 0,-1 20 0,0-1 0,3 0 0,0-1 0,2-1 0,2-1 0,3-6 0,2-2 0,1 0 0,-3 0 0,1 0 0,2-2 0,4-3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1T05:28:47.356"/>
    </inkml:context>
    <inkml:brush xml:id="br0">
      <inkml:brushProperty name="width" value="0.3" units="cm"/>
      <inkml:brushProperty name="height" value="0.6" units="cm"/>
      <inkml:brushProperty name="color" value="#FEFEFE"/>
      <inkml:brushProperty name="tip" value="rectangle"/>
      <inkml:brushProperty name="rasterOp" value="maskPen"/>
    </inkml:brush>
  </inkml:definitions>
  <inkml:trace contextRef="#ctx0" brushRef="#br0">198 1 16383,'-31'60'0,"0"1"0,11-1 0,1 6 0,4 5 0,5 0 0,3 4 0,1 3 0,1 4 0,-1-3 0,2 2 0,0 4 0,0 0 0,0 2 0,-1 8 0,1 1 0,0 2 0,0 0 0,1 0 0,1 0 0,-1 0 0,1 0 0,1 0 0,-1-1 0,1-1 0,1-1 0,0 1 0,0-2 0,1-2 0,1-9 0,1 0 0,0-2 0,1-1 0,1-1 0,1 10 0,1-3 0,1 0 0,1-1 0,-1-2 0,1-1 0,0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1T05:28:47.540"/>
    </inkml:context>
    <inkml:brush xml:id="br0">
      <inkml:brushProperty name="width" value="0.3" units="cm"/>
      <inkml:brushProperty name="height" value="0.6" units="cm"/>
      <inkml:brushProperty name="color" value="#FEFEFE"/>
      <inkml:brushProperty name="tip" value="rectangle"/>
      <inkml:brushProperty name="rasterOp" value="maskPen"/>
    </inkml:brush>
  </inkml:definitions>
  <inkml:trace contextRef="#ctx0" brushRef="#br0">216 0 16383,'-26'62'0,"0"0"0,6 4 0,1 8 0,3 6 0,5 2 0,4 6 0,1 5 0,0 1 0,-1-6 0,0 1 0,0 3 0,0 1 0,1-1 0,0 4 0,0 2 0,0-1 0,1 1 0,0-1 0,1-1 0,1 0 0,-1 0 0,2-1 0,0 0 0,1-4 0,0 0 0,1-1 0,1-1 0,0-1 0,1 12 0,0-2 0,2-1 0,-1 0 0,1 1 0,0 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1T05:28:47.723"/>
    </inkml:context>
    <inkml:brush xml:id="br0">
      <inkml:brushProperty name="width" value="0.3" units="cm"/>
      <inkml:brushProperty name="height" value="0.6" units="cm"/>
      <inkml:brushProperty name="color" value="#FEFEFE"/>
      <inkml:brushProperty name="tip" value="rectangle"/>
      <inkml:brushProperty name="rasterOp" value="maskPen"/>
    </inkml:brush>
  </inkml:definitions>
  <inkml:trace contextRef="#ctx0" brushRef="#br0">225 0 16383,'-7'94'0,"-1"0"0,0 0 0,0-10 0,0 3 0,-1 2 0,1 4 0,2-3 0,0 4 0,1 2 0,0 1 0,-1 1 0,1-13 0,-1 2 0,0 0 0,1 1 0,-1 0 0,1-1 0,1 1 0,0 1 0,0-1 0,1 0 0,0 0 0,0-1 0,0 14 0,1 0 0,1-1 0,-2-1 0,-1-3 0,-1-9 0,-2-3 0,0-1 0,-1 0 0,1 0 0,-1-3 0,0 0 0,0 0 0,1 0 0,-1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1T05:28:47.939"/>
    </inkml:context>
    <inkml:brush xml:id="br0">
      <inkml:brushProperty name="width" value="0.3" units="cm"/>
      <inkml:brushProperty name="height" value="0.6" units="cm"/>
      <inkml:brushProperty name="color" value="#FEFEFE"/>
      <inkml:brushProperty name="tip" value="rectangle"/>
      <inkml:brushProperty name="rasterOp" value="maskPen"/>
    </inkml:brush>
  </inkml:definitions>
  <inkml:trace contextRef="#ctx0" brushRef="#br0">117 0 16383,'31'47'0,"1"0"0,-8 34 0,-10 15 0,-9-26 0,-4 5 0,-2 5 0,-1 2 0,-1-1 0,-2 4 0,-2 2 0,1 2 0,-1-1 0,-1 5 0,0 1 0,0 0 0,-1 1 0,-1-1 0,0 0 0,0 0 0,-2 0 0,1 0 0,1-2 0,1-5 0,0-2 0,0 0 0,0-1 0,1-2 0,-1 10 0,0-2 0,1-2 0,0 1 0,-1 1 0,0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1T05:28:49.072"/>
    </inkml:context>
    <inkml:brush xml:id="br0">
      <inkml:brushProperty name="width" value="0.3" units="cm"/>
      <inkml:brushProperty name="height" value="0.6" units="cm"/>
      <inkml:brushProperty name="color" value="#FEFEFE"/>
      <inkml:brushProperty name="tip" value="rectangle"/>
      <inkml:brushProperty name="rasterOp" value="maskPen"/>
    </inkml:brush>
  </inkml:definitions>
  <inkml:trace contextRef="#ctx0" brushRef="#br0">350 1 16383,'-44'82'0,"-1"0"0,0 0 0,0 1 0,6 1 0,1 1 0,4 1 0,8 0 0,11-6 0,6 0 0,4 2 0,2 2 0,2-6 0,1 2 0,3 2 0,2 0 0,0 2 0,3 5 0,1 1 0,1 1 0,2 1 0,2 2 0,-1-10 0,1 2 0,1 1 0,2 1 0,1 0 0,2 1 0,0-6 0,1 0 0,3 1 0,0 0 0,1 1 0,0 1 0,0 0 0,2 4 0,0 2 0,1-1 0,0 2 0,0-1 0,1 1 0,1 1 0,-3-10 0,0 1 0,1 1 0,0-1 0,0 1 0,1-1 0,-1 0 0,1-2 0,3 10 0,0-1 0,0-1 0,0 0 0,0 0 0,0-2 0,0-1 0,3 8 0,0-2 0,-1-1 0,1 0 0,0-1 0,0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1T05:28:37.359"/>
    </inkml:context>
    <inkml:brush xml:id="br0">
      <inkml:brushProperty name="width" value="0.3" units="cm"/>
      <inkml:brushProperty name="height" value="0.6" units="cm"/>
      <inkml:brushProperty name="color" value="#FEFEFE"/>
      <inkml:brushProperty name="tip" value="rectangle"/>
      <inkml:brushProperty name="rasterOp" value="maskPen"/>
    </inkml:brush>
  </inkml:definitions>
  <inkml:trace contextRef="#ctx0" brushRef="#br0">246 0 16383,'-40'90'0,"0"-1"0,1 1 0,13-3 0,4 4 0,4 6 0,3 4 0,6-17 0,2 4 0,4 3 0,0 2 0,0 2 0,1-1 0,-2-4 0,2 1 0,-1 1 0,1 1 0,0 1 0,0 0 0,1-2 0,0 2 0,1 0 0,0 0 0,0 0 0,1-1 0,-1 0 0,0-3 0,0 8 0,-1 0 0,0-2 0,0-1 0,2-3 0,1-4 0,2-1 0,1-3 0,1-3 0,1-3 0,2-3 0,5 27 0,2-6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1T05:28:50.638"/>
    </inkml:context>
    <inkml:brush xml:id="br0">
      <inkml:brushProperty name="width" value="0.3" units="cm"/>
      <inkml:brushProperty name="height" value="0.6" units="cm"/>
      <inkml:brushProperty name="color" value="#FEFEFE"/>
      <inkml:brushProperty name="tip" value="rectangle"/>
      <inkml:brushProperty name="rasterOp" value="maskPen"/>
    </inkml:brush>
  </inkml:definitions>
  <inkml:trace contextRef="#ctx0" brushRef="#br0">599 1 16383,'-51'79'0,"0"0"0,17-20 0,1 2 0,1 3 0,-1 10 0,2 5 0,2 2 0,0 8 0,2 4 0,2 3 0,6-18 0,1 2 0,1 2 0,2 0 0,-1 3 0,2 0 0,0 1 0,1-1 0,1 2 0,0 0 0,1 0 0,1 0 0,1 2 0,1 1 0,1-1 0,1 1 0,0-1 0,1 0 0,1 0 0,1 0 0,0-1 0,2-1 0,0 0 0,1 0 0,0-2 0,1 1 0,1-1 0,1-1 0,0-4 0,1-1 0,0 0 0,1 0 0,-1 0 0,1-1 0,0 1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1T05:28:50.904"/>
    </inkml:context>
    <inkml:brush xml:id="br0">
      <inkml:brushProperty name="width" value="0.3" units="cm"/>
      <inkml:brushProperty name="height" value="0.6" units="cm"/>
      <inkml:brushProperty name="color" value="#FEFEFE"/>
      <inkml:brushProperty name="tip" value="rectangle"/>
      <inkml:brushProperty name="rasterOp" value="maskPen"/>
    </inkml:brush>
  </inkml:definitions>
  <inkml:trace contextRef="#ctx0" brushRef="#br0">388 1 16383,'-10'72'0,"-1"1"0,-2 0 0,-2 7 0,0 5 0,3-3 0,0 6 0,0 2 0,-1 3 0,1-9 0,-2 2 0,1 1 0,-1 1 0,1 0 0,-1 2 0,1 1 0,1 0 0,-1-1 0,1 0 0,1-3 0,0 0 0,0-1 0,1 1 0,0-1 0,1-1 0,0 0 0,0 1 0,1-2 0,1-1 0,-1 14 0,1-1 0,1-2 0,0-1 0,2-6 0,0-1 0,1-2 0,0-4 0,1 10 0,0-4 0,0-7 0,-1 12 0,4-20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1T05:28:51.089"/>
    </inkml:context>
    <inkml:brush xml:id="br0">
      <inkml:brushProperty name="width" value="0.3" units="cm"/>
      <inkml:brushProperty name="height" value="0.6" units="cm"/>
      <inkml:brushProperty name="color" value="#FEFEFE"/>
      <inkml:brushProperty name="tip" value="rectangle"/>
      <inkml:brushProperty name="rasterOp" value="maskPen"/>
    </inkml:brush>
  </inkml:definitions>
  <inkml:trace contextRef="#ctx0" brushRef="#br0">488 0 16383,'-7'92'0,"-1"-1"0,1 1 0,0-11 0,-2 2 0,-1 2 0,-1 3 0,-1-6 0,-2 3 0,0 1 0,0 2 0,-1-1 0,1 4 0,0 2 0,0 0 0,0 1 0,0-1 0,0 1 0,1 0 0,0 0 0,0 0 0,0-2 0,1-5 0,1 0 0,-1-1 0,1-2 0,0 0 0,-1 14 0,0 0 0,1-3 0,-1-2 0,2-12 0,-1-1 0,1-3 0,1-4 0,-2 8 0,1-5 0,0-4 0,-1 6 0,1-6 0,-7 40 0,6-39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1T05:28:51.304"/>
    </inkml:context>
    <inkml:brush xml:id="br0">
      <inkml:brushProperty name="width" value="0.3" units="cm"/>
      <inkml:brushProperty name="height" value="0.6" units="cm"/>
      <inkml:brushProperty name="color" value="#FEFEFE"/>
      <inkml:brushProperty name="tip" value="rectangle"/>
      <inkml:brushProperty name="rasterOp" value="maskPen"/>
    </inkml:brush>
  </inkml:definitions>
  <inkml:trace contextRef="#ctx0" brushRef="#br0">700 0 16383,'-31'92'0,"0"0"0,0 1 0,4-10 0,1 2 0,0 4 0,1 3 0,2-4 0,0 3 0,1 3 0,-1 2 0,2 1 0,1-9 0,1 1 0,1 1 0,-1 1 0,1 1 0,1-1 0,0 3 0,0-1 0,1 1 0,0 1 0,1-1 0,0 1 0,1 3 0,1 0 0,0 1 0,1-1 0,0 1 0,1-2 0,0-3 0,1 0 0,1-1 0,0 0 0,1-1 0,0 0 0,2-4 0,0-1 0,1 0 0,0-1 0,0-2 0,1 0 0,0 6 0,0-1 0,1-2 0,0-1 0,1-3 0,0 7 0,1-2 0,0-3 0,0 1 0,1-3 0,-1 0 0,1-1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1T05:28:51.504"/>
    </inkml:context>
    <inkml:brush xml:id="br0">
      <inkml:brushProperty name="width" value="0.3" units="cm"/>
      <inkml:brushProperty name="height" value="0.6" units="cm"/>
      <inkml:brushProperty name="color" value="#FEFEFE"/>
      <inkml:brushProperty name="tip" value="rectangle"/>
      <inkml:brushProperty name="rasterOp" value="maskPen"/>
    </inkml:brush>
  </inkml:definitions>
  <inkml:trace contextRef="#ctx0" brushRef="#br0">581 0 16383,'-24'82'0,"-1"-1"0,0 1 0,0-1 0,-1 8 0,0 0 0,1 2 0,0 4 0,5-5 0,1 3 0,0 2 0,1 1 0,-1 0 0,3-12 0,1-1 0,-1 1 0,0 1 0,2 0 0,0 1 0,0 1 0,1 1 0,1 0 0,0 0 0,1 1 0,0 0 0,1 4 0,0-1 0,0 2 0,1-1 0,0 1 0,1-2 0,0-1 0,1 0 0,1 0 0,0 0 0,0-1 0,0 0 0,1-1 0,1-1 0,-1-1 0,1 1 0,0 0 0,1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1T05:28:51.737"/>
    </inkml:context>
    <inkml:brush xml:id="br0">
      <inkml:brushProperty name="width" value="0.3" units="cm"/>
      <inkml:brushProperty name="height" value="0.6" units="cm"/>
      <inkml:brushProperty name="color" value="#FEFEFE"/>
      <inkml:brushProperty name="tip" value="rectangle"/>
      <inkml:brushProperty name="rasterOp" value="maskPen"/>
    </inkml:brush>
  </inkml:definitions>
  <inkml:trace contextRef="#ctx0" brushRef="#br0">1188 1 16383,'-38'75'0,"0"0"0,0 0 0,4-2 0,-1 4 0,0 3 0,0 3 0,4-4 0,0 3 0,0 3 0,0 2 0,0 3 0,1-1 0,0 4 0,-1 2 0,1 2 0,1-1 0,1 1 0,4-14 0,1 1 0,1 1 0,0-1 0,1 1 0,0 1 0,1-1 0,-1 3 0,0 1 0,0-1 0,1 1 0,1 0 0,0 0 0,1-1 0,-2 11 0,0-1 0,1 1 0,1-1 0,1-1 0,1-1 0,1-4 0,1 0 0,0-1 0,1-1 0,1-2 0,0-1 0,-1 5 0,0-2 0,1-1 0,1-3 0,0-2 0,0 3 0,2-2 0,0-3 0,0 0 0,1-2 0,1-2 0,0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1T05:28:51.921"/>
    </inkml:context>
    <inkml:brush xml:id="br0">
      <inkml:brushProperty name="width" value="0.3" units="cm"/>
      <inkml:brushProperty name="height" value="0.6" units="cm"/>
      <inkml:brushProperty name="color" value="#FEFEFE"/>
      <inkml:brushProperty name="tip" value="rectangle"/>
      <inkml:brushProperty name="rasterOp" value="maskPen"/>
    </inkml:brush>
  </inkml:definitions>
  <inkml:trace contextRef="#ctx0" brushRef="#br0">382 1 16383,'-11'75'0,"0"1"0,0-1 0,-1 0 0,0 1 0,-2 2 0,0 2 0,-1 4 0,1 2 0,1 2 0,-1 4 0,1 2 0,-1 2 0,1 1 0,0 1 0,0-10 0,1 1 0,0 2 0,-1 0 0,1 0 0,1 0 0,0-1 0,1 1 0,1 0 0,-1 0 0,1-1 0,1 1 0,0-1 0,1 0 0,0-4 0,1 1 0,0-1 0,1 0 0,0 0 0,1-1 0,1-1 0,0 10 0,1 0 0,1-1 0,0-1 0,2-1 0,0-2 0,2 8 0,2-2 0,0-1 0,1-1 0,-1 0 0,-1-2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1T05:28:37.508"/>
    </inkml:context>
    <inkml:brush xml:id="br0">
      <inkml:brushProperty name="width" value="0.3" units="cm"/>
      <inkml:brushProperty name="height" value="0.6" units="cm"/>
      <inkml:brushProperty name="color" value="#FEFEFE"/>
      <inkml:brushProperty name="tip" value="rectangle"/>
      <inkml:brushProperty name="rasterOp" value="maskPen"/>
    </inkml:brush>
  </inkml:definitions>
  <inkml:trace contextRef="#ctx0" brushRef="#br0">1 0 16383,'7'96'0,"1"0"0,0 0 0,-2-5 0,0 4 0,-1 4 0,1 3 0,-2-19 0,0 2 0,-1 2 0,1 2 0,0 2 0,0 1 0,1-3 0,0 3 0,0 1 0,0 1 0,0 0 0,0-1 0,0-2 0,-1 8 0,0-2 0,0 0 0,-1-1 0,1-1 0,0-1 0,0-6 0,0-1 0,0 0 0,0-2 0,0-2 0,-1-3 0,-1 18 0,0-4 0,-1-3 0,2-4 0,2 3 0,0 0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1T05:28:37.692"/>
    </inkml:context>
    <inkml:brush xml:id="br0">
      <inkml:brushProperty name="width" value="0.3" units="cm"/>
      <inkml:brushProperty name="height" value="0.6" units="cm"/>
      <inkml:brushProperty name="color" value="#FEFEFE"/>
      <inkml:brushProperty name="tip" value="rectangle"/>
      <inkml:brushProperty name="rasterOp" value="maskPen"/>
    </inkml:brush>
  </inkml:definitions>
  <inkml:trace contextRef="#ctx0" brushRef="#br0">334 0 16383,'-46'61'0,"0"-1"0,0 1 0,0 0 0,11 12 0,6 4 0,4 3 0,4 2 0,5 9 0,7 3 0,2 3 0,3 3 0,1-6 0,3 3 0,1 1 0,0 1 0,0-3 0,-1-5 0,0-1 0,1 0 0,-1-1 0,1-1 0,0-3 0,0 0 0,0 0 0,0-3 0,0-3 0,0 5 0,-1-3 0,0-3 0,1-4 0,2-2 0,0-4 0,-1-4 0,-2 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1T05:28:37.840"/>
    </inkml:context>
    <inkml:brush xml:id="br0">
      <inkml:brushProperty name="width" value="0.3" units="cm"/>
      <inkml:brushProperty name="height" value="0.6" units="cm"/>
      <inkml:brushProperty name="color" value="#FEFEFE"/>
      <inkml:brushProperty name="tip" value="rectangle"/>
      <inkml:brushProperty name="rasterOp" value="maskPen"/>
    </inkml:brush>
  </inkml:definitions>
  <inkml:trace contextRef="#ctx0" brushRef="#br0">0 1 16383,'19'90'0,"1"1"0,-1 0 0,0-1 0,-1-12 0,1 1 0,0 1 0,1 0 0,-1 1 0,0 2 0,1 1 0,-1 0 0,1 0 0,0 1 0,2 1 0,0 0 0,0 0 0,0 1 0,0-2 0,-2-1 0,0-1 0,-1 0 0,0-1 0,1-3 0,4 7 0,-1-3 0,1-2 0,0-1 0,-2-9 0,-1 1 0,1 0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1T05:28:37.993"/>
    </inkml:context>
    <inkml:brush xml:id="br0">
      <inkml:brushProperty name="width" value="0.3" units="cm"/>
      <inkml:brushProperty name="height" value="0.6" units="cm"/>
      <inkml:brushProperty name="color" value="#FEFEFE"/>
      <inkml:brushProperty name="tip" value="rectangle"/>
      <inkml:brushProperty name="rasterOp" value="maskPen"/>
    </inkml:brush>
  </inkml:definitions>
  <inkml:trace contextRef="#ctx0" brushRef="#br0">87 0 16383,'-24'70'0,"0"-1"0,11 2 0,4 6 0,2 7 0,2-2 0,2 5 0,1 4 0,2 3 0,1-1 0,2 4 0,1 2 0,0 1 0,0-1 0,-2 1 0,0 0 0,0 0 0,0 0 0,1 0 0,1 0 0,1 0 0,0 0 0,0-2 0,-1-4 0,0 1 0,-1-3 0,-1-2 0,1 1 0,-1 3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1T05:28:38.158"/>
    </inkml:context>
    <inkml:brush xml:id="br0">
      <inkml:brushProperty name="width" value="0.3" units="cm"/>
      <inkml:brushProperty name="height" value="0.6" units="cm"/>
      <inkml:brushProperty name="color" value="#FEFEFE"/>
      <inkml:brushProperty name="tip" value="rectangle"/>
      <inkml:brushProperty name="rasterOp" value="maskPen"/>
    </inkml:brush>
  </inkml:definitions>
  <inkml:trace contextRef="#ctx0" brushRef="#br0">102 1 16383,'-36'71'0,"0"1"0,21-2 0,6 8 0,4 5 0,4-1 0,4 6 0,2 4 0,2 5 0,0-12 0,3 4 0,1 4 0,0 2 0,0 0 0,-1-1 0,-2 2 0,0 0 0,-1 0 0,0 1 0,0 1 0,0 0 0,-1-10 0,0 1 0,1 0 0,-1 1 0,-1-1 0,1-1 0,-2-2 0,1 5 0,-1-2 0,0-1 0,-1-1 0,0-1 0,0-1 0,-2 8 0,1-1 0,-1 0 0,1 0 0,-1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31T05:28:38.326"/>
    </inkml:context>
    <inkml:brush xml:id="br0">
      <inkml:brushProperty name="width" value="0.3" units="cm"/>
      <inkml:brushProperty name="height" value="0.6" units="cm"/>
      <inkml:brushProperty name="color" value="#FEFEFE"/>
      <inkml:brushProperty name="tip" value="rectangle"/>
      <inkml:brushProperty name="rasterOp" value="maskPen"/>
    </inkml:brush>
  </inkml:definitions>
  <inkml:trace contextRef="#ctx0" brushRef="#br0">1 0 16383,'4'94'0,"1"0"0,0 0 0,0 0 0,2-5 0,1 1 0,0 2 0,1 1 0,-3 0 0,-1-9 0,-1 0 0,-1 1 0,0 1 0,0 1 0,1 0 0,0 8 0,1 1 0,0 2 0,0-1 0,-1 0 0,0-1 0,-1-4 0,-1 0 0,0-1 0,-1-1 0,1 0 0,-1-1 0,1 10 0,-2-1 0,1-1 0,0-1 0,-1 0 0,0-5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819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215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28083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832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1913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2/18/2025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499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2/18/2025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817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2/18/2025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253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2/18/2025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209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2/18/2025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698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2/18/2025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491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2/18/2025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5073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kumimoji="1"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kumimoji="1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3.xml"/><Relationship Id="rId21" Type="http://schemas.openxmlformats.org/officeDocument/2006/relationships/image" Target="../media/image13.png"/><Relationship Id="rId42" Type="http://schemas.openxmlformats.org/officeDocument/2006/relationships/customXml" Target="../ink/ink21.xml"/><Relationship Id="rId47" Type="http://schemas.openxmlformats.org/officeDocument/2006/relationships/image" Target="../media/image26.png"/><Relationship Id="rId63" Type="http://schemas.openxmlformats.org/officeDocument/2006/relationships/image" Target="../media/image34.png"/><Relationship Id="rId68" Type="http://schemas.openxmlformats.org/officeDocument/2006/relationships/customXml" Target="../ink/ink34.xml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9" Type="http://schemas.openxmlformats.org/officeDocument/2006/relationships/image" Target="../media/image17.png"/><Relationship Id="rId11" Type="http://schemas.openxmlformats.org/officeDocument/2006/relationships/image" Target="../media/image80.png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../media/image21.png"/><Relationship Id="rId40" Type="http://schemas.openxmlformats.org/officeDocument/2006/relationships/customXml" Target="../ink/ink20.xml"/><Relationship Id="rId45" Type="http://schemas.openxmlformats.org/officeDocument/2006/relationships/image" Target="../media/image25.png"/><Relationship Id="rId53" Type="http://schemas.openxmlformats.org/officeDocument/2006/relationships/image" Target="../media/image29.png"/><Relationship Id="rId58" Type="http://schemas.openxmlformats.org/officeDocument/2006/relationships/customXml" Target="../ink/ink29.xml"/><Relationship Id="rId66" Type="http://schemas.openxmlformats.org/officeDocument/2006/relationships/customXml" Target="../ink/ink33.xml"/><Relationship Id="rId5" Type="http://schemas.openxmlformats.org/officeDocument/2006/relationships/image" Target="../media/image50.png"/><Relationship Id="rId61" Type="http://schemas.openxmlformats.org/officeDocument/2006/relationships/image" Target="../media/image33.png"/><Relationship Id="rId19" Type="http://schemas.openxmlformats.org/officeDocument/2006/relationships/image" Target="../media/image12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16.png"/><Relationship Id="rId30" Type="http://schemas.openxmlformats.org/officeDocument/2006/relationships/customXml" Target="../ink/ink15.xml"/><Relationship Id="rId35" Type="http://schemas.openxmlformats.org/officeDocument/2006/relationships/image" Target="../media/image20.png"/><Relationship Id="rId43" Type="http://schemas.openxmlformats.org/officeDocument/2006/relationships/image" Target="../media/image24.png"/><Relationship Id="rId48" Type="http://schemas.openxmlformats.org/officeDocument/2006/relationships/customXml" Target="../ink/ink24.xml"/><Relationship Id="rId56" Type="http://schemas.openxmlformats.org/officeDocument/2006/relationships/customXml" Target="../ink/ink28.xml"/><Relationship Id="rId64" Type="http://schemas.openxmlformats.org/officeDocument/2006/relationships/customXml" Target="../ink/ink32.xml"/><Relationship Id="rId69" Type="http://schemas.openxmlformats.org/officeDocument/2006/relationships/image" Target="../media/image37.png"/><Relationship Id="rId8" Type="http://schemas.openxmlformats.org/officeDocument/2006/relationships/customXml" Target="../ink/ink4.xml"/><Relationship Id="rId51" Type="http://schemas.openxmlformats.org/officeDocument/2006/relationships/image" Target="../media/image28.png"/><Relationship Id="rId72" Type="http://schemas.openxmlformats.org/officeDocument/2006/relationships/customXml" Target="../ink/ink36.xml"/><Relationship Id="rId3" Type="http://schemas.openxmlformats.org/officeDocument/2006/relationships/image" Target="../media/image40.png"/><Relationship Id="rId12" Type="http://schemas.openxmlformats.org/officeDocument/2006/relationships/customXml" Target="../ink/ink6.xml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33" Type="http://schemas.openxmlformats.org/officeDocument/2006/relationships/image" Target="../media/image19.png"/><Relationship Id="rId38" Type="http://schemas.openxmlformats.org/officeDocument/2006/relationships/customXml" Target="../ink/ink19.xml"/><Relationship Id="rId46" Type="http://schemas.openxmlformats.org/officeDocument/2006/relationships/customXml" Target="../ink/ink23.xml"/><Relationship Id="rId59" Type="http://schemas.openxmlformats.org/officeDocument/2006/relationships/image" Target="../media/image32.png"/><Relationship Id="rId67" Type="http://schemas.openxmlformats.org/officeDocument/2006/relationships/image" Target="../media/image36.png"/><Relationship Id="rId20" Type="http://schemas.openxmlformats.org/officeDocument/2006/relationships/customXml" Target="../ink/ink10.xml"/><Relationship Id="rId41" Type="http://schemas.openxmlformats.org/officeDocument/2006/relationships/image" Target="../media/image23.png"/><Relationship Id="rId54" Type="http://schemas.openxmlformats.org/officeDocument/2006/relationships/customXml" Target="../ink/ink27.xml"/><Relationship Id="rId62" Type="http://schemas.openxmlformats.org/officeDocument/2006/relationships/customXml" Target="../ink/ink31.xml"/><Relationship Id="rId70" Type="http://schemas.openxmlformats.org/officeDocument/2006/relationships/customXml" Target="../ink/ink3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5" Type="http://schemas.openxmlformats.org/officeDocument/2006/relationships/image" Target="../media/image100.png"/><Relationship Id="rId23" Type="http://schemas.openxmlformats.org/officeDocument/2006/relationships/image" Target="../media/image14.png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49" Type="http://schemas.openxmlformats.org/officeDocument/2006/relationships/image" Target="../media/image27.png"/><Relationship Id="rId57" Type="http://schemas.openxmlformats.org/officeDocument/2006/relationships/image" Target="../media/image31.png"/><Relationship Id="rId10" Type="http://schemas.openxmlformats.org/officeDocument/2006/relationships/customXml" Target="../ink/ink5.xml"/><Relationship Id="rId31" Type="http://schemas.openxmlformats.org/officeDocument/2006/relationships/image" Target="../media/image18.png"/><Relationship Id="rId44" Type="http://schemas.openxmlformats.org/officeDocument/2006/relationships/customXml" Target="../ink/ink22.xml"/><Relationship Id="rId52" Type="http://schemas.openxmlformats.org/officeDocument/2006/relationships/customXml" Target="../ink/ink26.xml"/><Relationship Id="rId60" Type="http://schemas.openxmlformats.org/officeDocument/2006/relationships/customXml" Target="../ink/ink30.xml"/><Relationship Id="rId65" Type="http://schemas.openxmlformats.org/officeDocument/2006/relationships/image" Target="../media/image35.png"/><Relationship Id="rId73" Type="http://schemas.openxmlformats.org/officeDocument/2006/relationships/image" Target="../media/image39.png"/><Relationship Id="rId4" Type="http://schemas.openxmlformats.org/officeDocument/2006/relationships/customXml" Target="../ink/ink2.xml"/><Relationship Id="rId9" Type="http://schemas.openxmlformats.org/officeDocument/2006/relationships/image" Target="../media/image70.png"/><Relationship Id="rId13" Type="http://schemas.openxmlformats.org/officeDocument/2006/relationships/image" Target="../media/image90.png"/><Relationship Id="rId18" Type="http://schemas.openxmlformats.org/officeDocument/2006/relationships/customXml" Target="../ink/ink9.xml"/><Relationship Id="rId39" Type="http://schemas.openxmlformats.org/officeDocument/2006/relationships/image" Target="../media/image22.png"/><Relationship Id="rId34" Type="http://schemas.openxmlformats.org/officeDocument/2006/relationships/customXml" Target="../ink/ink17.xml"/><Relationship Id="rId50" Type="http://schemas.openxmlformats.org/officeDocument/2006/relationships/customXml" Target="../ink/ink25.xml"/><Relationship Id="rId55" Type="http://schemas.openxmlformats.org/officeDocument/2006/relationships/image" Target="../media/image30.png"/><Relationship Id="rId7" Type="http://schemas.openxmlformats.org/officeDocument/2006/relationships/image" Target="../media/image60.png"/><Relationship Id="rId71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88DB51B-E4F8-B68D-1C48-30F56F607B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87854" y="5101249"/>
            <a:ext cx="8890000" cy="1463040"/>
          </a:xfrm>
        </p:spPr>
        <p:txBody>
          <a:bodyPr>
            <a:noAutofit/>
          </a:bodyPr>
          <a:lstStyle/>
          <a:p>
            <a:r>
              <a:rPr lang="en-US" altLang="ja-JP" sz="9600" dirty="0">
                <a:solidFill>
                  <a:schemeClr val="accent5">
                    <a:lumMod val="50000"/>
                  </a:schemeClr>
                </a:solidFill>
              </a:rPr>
              <a:t>The tourism brochure group</a:t>
            </a:r>
            <a:endParaRPr kumimoji="1" lang="ja-JP" altLang="en-US" sz="9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A5782E7-FD85-2A9E-B13A-9C24997C5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18300" y="4657194"/>
            <a:ext cx="4460256" cy="2038974"/>
          </a:xfrm>
        </p:spPr>
        <p:txBody>
          <a:bodyPr>
            <a:noAutofit/>
          </a:bodyPr>
          <a:lstStyle/>
          <a:p>
            <a:r>
              <a:rPr kumimoji="1" lang="en-US" altLang="ja-JP" sz="2400" u="sng" err="1"/>
              <a:t>Kato</a:t>
            </a:r>
            <a:r>
              <a:rPr kumimoji="1" lang="en-US" altLang="ja-JP" sz="2400" u="sng"/>
              <a:t> Kaho</a:t>
            </a:r>
          </a:p>
          <a:p>
            <a:r>
              <a:rPr lang="en-US" altLang="ja-JP" sz="2400" u="sng"/>
              <a:t>Sugitani Yurie</a:t>
            </a:r>
            <a:endParaRPr kumimoji="1" lang="en-US" altLang="ja-JP" sz="2400" u="sng"/>
          </a:p>
          <a:p>
            <a:r>
              <a:rPr lang="en-US" altLang="ja-JP" sz="2400" u="sng"/>
              <a:t>Teraoka Maria</a:t>
            </a:r>
          </a:p>
          <a:p>
            <a:r>
              <a:rPr lang="en-US" altLang="ja-JP" sz="2400" u="sng"/>
              <a:t>Kawaguchi Yusei</a:t>
            </a:r>
            <a:endParaRPr lang="en-US" altLang="ja-JP" sz="2400" u="sng" dirty="0"/>
          </a:p>
        </p:txBody>
      </p:sp>
    </p:spTree>
    <p:extLst>
      <p:ext uri="{BB962C8B-B14F-4D97-AF65-F5344CB8AC3E}">
        <p14:creationId xmlns:p14="http://schemas.microsoft.com/office/powerpoint/2010/main" val="1066696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311F41D-D576-3E0F-905F-69BA58830FD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7945" y="1"/>
            <a:ext cx="5748054" cy="1500188"/>
          </a:xfrm>
        </p:spPr>
        <p:txBody>
          <a:bodyPr>
            <a:noAutofit/>
          </a:bodyPr>
          <a:lstStyle/>
          <a:p>
            <a:r>
              <a:rPr lang="en-US" altLang="ja-JP" sz="6100" b="1" dirty="0">
                <a:solidFill>
                  <a:schemeClr val="bg1"/>
                </a:solidFill>
              </a:rPr>
              <a:t>Activity details</a:t>
            </a:r>
            <a:endParaRPr kumimoji="1" lang="ja-JP" altLang="en-US" sz="6100" b="1" dirty="0">
              <a:solidFill>
                <a:schemeClr val="bg1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B4C4E0-2AD1-FF06-C092-313D4D7F76D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47945" y="1306105"/>
            <a:ext cx="11202987" cy="15001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4500">
                <a:solidFill>
                  <a:srgbClr val="EACBA1"/>
                </a:solidFill>
                <a:effectLst/>
                <a:latin typeface="Abadi" panose="020F0502020204030204" pitchFamily="34" charset="0"/>
              </a:rPr>
              <a:t>We produce </a:t>
            </a:r>
            <a:r>
              <a:rPr lang="en-US" altLang="ja-JP" sz="4500">
                <a:solidFill>
                  <a:srgbClr val="EACBA1"/>
                </a:solidFill>
                <a:latin typeface="Abadi" panose="020F0502020204030204" pitchFamily="34" charset="0"/>
              </a:rPr>
              <a:t>brochures </a:t>
            </a:r>
            <a:r>
              <a:rPr lang="en-US" altLang="ja-JP" sz="4500">
                <a:solidFill>
                  <a:srgbClr val="EACBA1"/>
                </a:solidFill>
                <a:effectLst/>
                <a:latin typeface="Abadi" panose="020F0502020204030204" pitchFamily="34" charset="0"/>
              </a:rPr>
              <a:t>that introduce tourist spots and souvenirs </a:t>
            </a:r>
            <a:r>
              <a:rPr lang="en-US" altLang="ja-JP" sz="4500">
                <a:solidFill>
                  <a:srgbClr val="EACBA1"/>
                </a:solidFill>
                <a:latin typeface="Abadi" panose="020F0502020204030204" pitchFamily="34" charset="0"/>
              </a:rPr>
              <a:t>of</a:t>
            </a:r>
            <a:r>
              <a:rPr lang="en-US" altLang="ja-JP" sz="4500">
                <a:solidFill>
                  <a:srgbClr val="EACBA1"/>
                </a:solidFill>
                <a:effectLst/>
                <a:latin typeface="Abadi" panose="020F0502020204030204" pitchFamily="34" charset="0"/>
              </a:rPr>
              <a:t> Tsuruga for tourists. </a:t>
            </a:r>
          </a:p>
        </p:txBody>
      </p:sp>
      <p:pic>
        <p:nvPicPr>
          <p:cNvPr id="5" name="図 6">
            <a:extLst>
              <a:ext uri="{FF2B5EF4-FFF2-40B4-BE49-F238E27FC236}">
                <a16:creationId xmlns:a16="http://schemas.microsoft.com/office/drawing/2014/main" id="{EAADCF65-FB87-0FE7-4BF8-FE7F39292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623" y="2961514"/>
            <a:ext cx="4180753" cy="3896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図 9">
            <a:extLst>
              <a:ext uri="{FF2B5EF4-FFF2-40B4-BE49-F238E27FC236}">
                <a16:creationId xmlns:a16="http://schemas.microsoft.com/office/drawing/2014/main" id="{875DF500-468A-49ED-13ED-20016B86B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1515"/>
            <a:ext cx="4432899" cy="3896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図 22">
            <a:extLst>
              <a:ext uri="{FF2B5EF4-FFF2-40B4-BE49-F238E27FC236}">
                <a16:creationId xmlns:a16="http://schemas.microsoft.com/office/drawing/2014/main" id="{5EE19CC7-969C-C158-6AF3-3E2B06CF0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05" y="2961513"/>
            <a:ext cx="4039992" cy="3896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32415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D7B79526-BD3E-A0E5-8B44-1244723B0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7144" y="846667"/>
            <a:ext cx="4261335" cy="566765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63A364D-5BC7-D4A4-92EE-5C4A1C53CF6D}"/>
              </a:ext>
            </a:extLst>
          </p:cNvPr>
          <p:cNvSpPr txBox="1"/>
          <p:nvPr/>
        </p:nvSpPr>
        <p:spPr>
          <a:xfrm>
            <a:off x="1156027" y="2645251"/>
            <a:ext cx="24589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6000" b="1" i="1" u="sng">
                <a:solidFill>
                  <a:schemeClr val="bg1"/>
                </a:solidFill>
              </a:rPr>
              <a:t>Simple</a:t>
            </a:r>
          </a:p>
        </p:txBody>
      </p:sp>
      <p:sp>
        <p:nvSpPr>
          <p:cNvPr id="13" name="矢印: 左 12">
            <a:extLst>
              <a:ext uri="{FF2B5EF4-FFF2-40B4-BE49-F238E27FC236}">
                <a16:creationId xmlns:a16="http://schemas.microsoft.com/office/drawing/2014/main" id="{CD4E6B06-EBF2-84C2-AD43-44FBACCF8D90}"/>
              </a:ext>
            </a:extLst>
          </p:cNvPr>
          <p:cNvSpPr/>
          <p:nvPr/>
        </p:nvSpPr>
        <p:spPr>
          <a:xfrm rot="9516585">
            <a:off x="4649943" y="4319653"/>
            <a:ext cx="3058735" cy="528675"/>
          </a:xfrm>
          <a:prstGeom prst="leftArrow">
            <a:avLst>
              <a:gd name="adj1" fmla="val 40998"/>
              <a:gd name="adj2" fmla="val 961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>
              <a:solidFill>
                <a:schemeClr val="bg1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DA5837D-A540-FEEE-3730-D189AEB0B4BB}"/>
              </a:ext>
            </a:extLst>
          </p:cNvPr>
          <p:cNvSpPr txBox="1"/>
          <p:nvPr/>
        </p:nvSpPr>
        <p:spPr>
          <a:xfrm>
            <a:off x="8635541" y="-181172"/>
            <a:ext cx="1967577" cy="1049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6000" b="1" u="sng">
                <a:solidFill>
                  <a:schemeClr val="accent6">
                    <a:lumMod val="20000"/>
                    <a:lumOff val="80000"/>
                  </a:schemeClr>
                </a:solidFill>
              </a:rPr>
              <a:t>2024</a:t>
            </a:r>
            <a:endParaRPr lang="ja-JP" altLang="en-US" sz="6000" b="1" u="sng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9E4DC06-A341-4AD7-1C2F-5E0654002F96}"/>
              </a:ext>
            </a:extLst>
          </p:cNvPr>
          <p:cNvSpPr txBox="1"/>
          <p:nvPr/>
        </p:nvSpPr>
        <p:spPr>
          <a:xfrm>
            <a:off x="2560396" y="4102794"/>
            <a:ext cx="31560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6000" b="1" i="1" u="sng">
                <a:solidFill>
                  <a:schemeClr val="bg1"/>
                </a:solidFill>
              </a:rPr>
              <a:t>Long passage</a:t>
            </a:r>
            <a:endParaRPr lang="ja-JP" altLang="en-US" sz="6000" b="1" i="1" u="sng">
              <a:solidFill>
                <a:schemeClr val="bg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C576F1C-B17C-6A1B-19BA-2261EACCA2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22275" y="505807"/>
            <a:ext cx="5673725" cy="1697563"/>
          </a:xfrm>
        </p:spPr>
        <p:txBody>
          <a:bodyPr>
            <a:normAutofit fontScale="90000"/>
          </a:bodyPr>
          <a:lstStyle/>
          <a:p>
            <a:r>
              <a:rPr lang="en-US" altLang="ja-JP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Differences between the old brochure</a:t>
            </a:r>
            <a:br>
              <a:rPr lang="en-US" altLang="ja-JP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altLang="ja-JP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and the new brochure</a:t>
            </a:r>
            <a:endParaRPr kumimoji="1" lang="ja-JP" altLang="en-US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672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3">
            <a:extLst>
              <a:ext uri="{FF2B5EF4-FFF2-40B4-BE49-F238E27FC236}">
                <a16:creationId xmlns:a16="http://schemas.microsoft.com/office/drawing/2014/main" id="{1C256659-F1BA-6631-DB9D-115C1C23C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628" y="767548"/>
            <a:ext cx="4432414" cy="57275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014F42F-FD05-FCC9-7BDF-68D696131AD3}"/>
              </a:ext>
            </a:extLst>
          </p:cNvPr>
          <p:cNvSpPr txBox="1"/>
          <p:nvPr/>
        </p:nvSpPr>
        <p:spPr>
          <a:xfrm>
            <a:off x="8658707" y="-196533"/>
            <a:ext cx="2085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6000" b="1" u="sng">
                <a:solidFill>
                  <a:srgbClr val="FFFFE0"/>
                </a:solidFill>
              </a:rPr>
              <a:t>2025</a:t>
            </a:r>
            <a:endParaRPr lang="ja-JP" altLang="en-US" sz="6000" b="1" u="sng">
              <a:solidFill>
                <a:srgbClr val="FFFFE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EED5C06-4A9B-DF22-76A4-9E155C7C4BB0}"/>
              </a:ext>
            </a:extLst>
          </p:cNvPr>
          <p:cNvSpPr txBox="1"/>
          <p:nvPr/>
        </p:nvSpPr>
        <p:spPr>
          <a:xfrm>
            <a:off x="986682" y="2690336"/>
            <a:ext cx="4303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4500" b="1" i="1" u="sng">
                <a:solidFill>
                  <a:schemeClr val="bg1"/>
                </a:solidFill>
              </a:rPr>
              <a:t>Made the background vivid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9624BA1F-819D-8AAA-A62B-21AF92EAF26E}"/>
              </a:ext>
            </a:extLst>
          </p:cNvPr>
          <p:cNvSpPr txBox="1"/>
          <p:nvPr/>
        </p:nvSpPr>
        <p:spPr>
          <a:xfrm>
            <a:off x="1759974" y="4690945"/>
            <a:ext cx="35306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4400" b="1" i="1" u="sng">
                <a:solidFill>
                  <a:schemeClr val="bg1"/>
                </a:solidFill>
              </a:rPr>
              <a:t>Added </a:t>
            </a:r>
          </a:p>
          <a:p>
            <a:pPr algn="l"/>
            <a:r>
              <a:rPr lang="en-US" altLang="ja-JP" sz="4400" b="1" i="1" u="sng">
                <a:solidFill>
                  <a:schemeClr val="bg1"/>
                </a:solidFill>
              </a:rPr>
              <a:t>English passage</a:t>
            </a:r>
            <a:endParaRPr lang="ja-JP" altLang="en-US" sz="4400" b="1" i="1" u="sng">
              <a:solidFill>
                <a:schemeClr val="bg1"/>
              </a:solidFill>
            </a:endParaRPr>
          </a:p>
        </p:txBody>
      </p:sp>
      <p:sp>
        <p:nvSpPr>
          <p:cNvPr id="23" name="矢印: 右 22">
            <a:extLst>
              <a:ext uri="{FF2B5EF4-FFF2-40B4-BE49-F238E27FC236}">
                <a16:creationId xmlns:a16="http://schemas.microsoft.com/office/drawing/2014/main" id="{E8FFBAD6-7EF2-24FB-F331-D9B199E6F4D2}"/>
              </a:ext>
            </a:extLst>
          </p:cNvPr>
          <p:cNvSpPr/>
          <p:nvPr/>
        </p:nvSpPr>
        <p:spPr>
          <a:xfrm rot="20926166" flipV="1">
            <a:off x="4297575" y="4592660"/>
            <a:ext cx="3158206" cy="612902"/>
          </a:xfrm>
          <a:prstGeom prst="rightArrow">
            <a:avLst>
              <a:gd name="adj1" fmla="val 33979"/>
              <a:gd name="adj2" fmla="val 10696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C576F1C-B17C-6A1B-19BA-2261EACCA2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77428" y="585216"/>
            <a:ext cx="5839626" cy="1430337"/>
          </a:xfrm>
        </p:spPr>
        <p:txBody>
          <a:bodyPr>
            <a:normAutofit fontScale="90000"/>
          </a:bodyPr>
          <a:lstStyle/>
          <a:p>
            <a:r>
              <a:rPr lang="en-US" altLang="ja-JP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Differences between the </a:t>
            </a:r>
            <a:r>
              <a:rPr lang="en-US" altLang="ja-JP" b="1">
                <a:solidFill>
                  <a:schemeClr val="accent1">
                    <a:lumMod val="20000"/>
                    <a:lumOff val="80000"/>
                  </a:schemeClr>
                </a:solidFill>
              </a:rPr>
              <a:t>old brochure </a:t>
            </a:r>
            <a:br>
              <a:rPr lang="en-US" altLang="ja-JP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altLang="ja-JP" b="1">
                <a:solidFill>
                  <a:schemeClr val="accent1">
                    <a:lumMod val="20000"/>
                    <a:lumOff val="80000"/>
                  </a:schemeClr>
                </a:solidFill>
              </a:rPr>
              <a:t>and the new brochure</a:t>
            </a:r>
            <a:endParaRPr kumimoji="1" lang="ja-JP" altLang="en-US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631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CF0610-BA09-67FF-4F76-AFFCAF5751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86410" y="0"/>
            <a:ext cx="4588965" cy="1498600"/>
          </a:xfrm>
        </p:spPr>
        <p:txBody>
          <a:bodyPr>
            <a:normAutofit/>
          </a:bodyPr>
          <a:lstStyle/>
          <a:p>
            <a:r>
              <a:rPr kumimoji="1" lang="en-US" altLang="ja-JP" sz="6000" b="1">
                <a:solidFill>
                  <a:schemeClr val="accent1">
                    <a:lumMod val="50000"/>
                  </a:schemeClr>
                </a:solidFill>
              </a:rPr>
              <a:t>Added pages</a:t>
            </a:r>
            <a:endParaRPr kumimoji="1" lang="ja-JP" altLang="en-US" sz="6000" b="1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295DA9A-8A49-B096-1D4A-0CA95E3945D4}"/>
              </a:ext>
            </a:extLst>
          </p:cNvPr>
          <p:cNvSpPr txBox="1"/>
          <p:nvPr/>
        </p:nvSpPr>
        <p:spPr>
          <a:xfrm>
            <a:off x="1075267" y="1287260"/>
            <a:ext cx="50207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8800" b="1" i="1">
                <a:solidFill>
                  <a:schemeClr val="accent6">
                    <a:lumMod val="75000"/>
                  </a:schemeClr>
                </a:solidFill>
              </a:rPr>
              <a:t>Crossword</a:t>
            </a:r>
            <a:endParaRPr lang="ja-JP" altLang="en-US" sz="8800" b="1" i="1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図 4">
            <a:extLst>
              <a:ext uri="{FF2B5EF4-FFF2-40B4-BE49-F238E27FC236}">
                <a16:creationId xmlns:a16="http://schemas.microsoft.com/office/drawing/2014/main" id="{E67F2C4C-FA89-3005-00FF-54DDA01D7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742" y="96350"/>
            <a:ext cx="5020733" cy="666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98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CF0610-BA09-67FF-4F76-AFFCAF5751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9863" y="0"/>
            <a:ext cx="4543806" cy="1498600"/>
          </a:xfrm>
        </p:spPr>
        <p:txBody>
          <a:bodyPr>
            <a:noAutofit/>
          </a:bodyPr>
          <a:lstStyle/>
          <a:p>
            <a:r>
              <a:rPr kumimoji="1" lang="en-US" altLang="ja-JP" sz="6000" b="1">
                <a:solidFill>
                  <a:schemeClr val="accent1">
                    <a:lumMod val="50000"/>
                  </a:schemeClr>
                </a:solidFill>
              </a:rPr>
              <a:t>Added pages</a:t>
            </a:r>
            <a:endParaRPr kumimoji="1" lang="ja-JP" altLang="en-US" sz="6000" b="1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C15DD12-D434-0361-4758-B37A24DE7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0478" y="225034"/>
            <a:ext cx="4543806" cy="6407931"/>
          </a:xfrm>
          <a:prstGeom prst="rect">
            <a:avLst/>
          </a:prstGeom>
          <a:ln w="127000" cap="rnd">
            <a:solidFill>
              <a:srgbClr val="FFFFFF"/>
            </a:solidFill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C262263-1946-B854-7211-66230566115F}"/>
              </a:ext>
            </a:extLst>
          </p:cNvPr>
          <p:cNvSpPr txBox="1"/>
          <p:nvPr/>
        </p:nvSpPr>
        <p:spPr>
          <a:xfrm>
            <a:off x="239863" y="1384784"/>
            <a:ext cx="652944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ja-JP" sz="9000" b="1" i="1">
                <a:solidFill>
                  <a:schemeClr val="accent3">
                    <a:lumMod val="50000"/>
                  </a:schemeClr>
                </a:solidFill>
              </a:rPr>
              <a:t>Souvenir</a:t>
            </a:r>
            <a:r>
              <a:rPr lang="ja-JP" altLang="en-US" sz="9000" b="1" i="1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altLang="ja-JP" sz="9000" b="1" i="1">
                <a:solidFill>
                  <a:schemeClr val="accent3">
                    <a:lumMod val="50000"/>
                  </a:schemeClr>
                </a:solidFill>
              </a:rPr>
              <a:t>page</a:t>
            </a:r>
            <a:endParaRPr lang="ja-JP" altLang="en-US" sz="9000" b="1" i="1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300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楕円 49">
            <a:extLst>
              <a:ext uri="{FF2B5EF4-FFF2-40B4-BE49-F238E27FC236}">
                <a16:creationId xmlns:a16="http://schemas.microsoft.com/office/drawing/2014/main" id="{FF4CCAFB-D5EC-5F67-59D2-35236D11B6F3}"/>
              </a:ext>
            </a:extLst>
          </p:cNvPr>
          <p:cNvSpPr/>
          <p:nvPr/>
        </p:nvSpPr>
        <p:spPr>
          <a:xfrm>
            <a:off x="2637134" y="2394439"/>
            <a:ext cx="1828800" cy="18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2059449A-0548-9B8D-E2A9-8AAF32D31749}"/>
              </a:ext>
            </a:extLst>
          </p:cNvPr>
          <p:cNvSpPr/>
          <p:nvPr/>
        </p:nvSpPr>
        <p:spPr>
          <a:xfrm>
            <a:off x="8307759" y="2307995"/>
            <a:ext cx="1828800" cy="18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E65C796-0A59-50BF-536D-AEC719E1DDEC}"/>
              </a:ext>
            </a:extLst>
          </p:cNvPr>
          <p:cNvSpPr txBox="1"/>
          <p:nvPr/>
        </p:nvSpPr>
        <p:spPr>
          <a:xfrm>
            <a:off x="3114322" y="850392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ja-JP" alt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インク 6">
                <a:extLst>
                  <a:ext uri="{FF2B5EF4-FFF2-40B4-BE49-F238E27FC236}">
                    <a16:creationId xmlns:a16="http://schemas.microsoft.com/office/drawing/2014/main" id="{FE91D8FF-5224-6373-B2D8-A4728A8DAC56}"/>
                  </a:ext>
                </a:extLst>
              </p14:cNvPr>
              <p14:cNvContentPartPr/>
              <p14:nvPr/>
            </p14:nvContentPartPr>
            <p14:xfrm>
              <a:off x="465600" y="211660"/>
              <a:ext cx="662760" cy="1968480"/>
            </p14:xfrm>
          </p:contentPart>
        </mc:Choice>
        <mc:Fallback xmlns="">
          <p:pic>
            <p:nvPicPr>
              <p:cNvPr id="7" name="インク 6">
                <a:extLst>
                  <a:ext uri="{FF2B5EF4-FFF2-40B4-BE49-F238E27FC236}">
                    <a16:creationId xmlns:a16="http://schemas.microsoft.com/office/drawing/2014/main" id="{FE91D8FF-5224-6373-B2D8-A4728A8DAC5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1960" y="103660"/>
                <a:ext cx="770400" cy="218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インク 7">
                <a:extLst>
                  <a:ext uri="{FF2B5EF4-FFF2-40B4-BE49-F238E27FC236}">
                    <a16:creationId xmlns:a16="http://schemas.microsoft.com/office/drawing/2014/main" id="{7F4A341B-55E1-A982-F0D2-24CF84B3B1B3}"/>
                  </a:ext>
                </a:extLst>
              </p14:cNvPr>
              <p14:cNvContentPartPr/>
              <p14:nvPr/>
            </p14:nvContentPartPr>
            <p14:xfrm>
              <a:off x="491880" y="530260"/>
              <a:ext cx="252000" cy="1680840"/>
            </p14:xfrm>
          </p:contentPart>
        </mc:Choice>
        <mc:Fallback xmlns="">
          <p:pic>
            <p:nvPicPr>
              <p:cNvPr id="8" name="インク 7">
                <a:extLst>
                  <a:ext uri="{FF2B5EF4-FFF2-40B4-BE49-F238E27FC236}">
                    <a16:creationId xmlns:a16="http://schemas.microsoft.com/office/drawing/2014/main" id="{7F4A341B-55E1-A982-F0D2-24CF84B3B1B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7880" y="422260"/>
                <a:ext cx="359640" cy="189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インク 8">
                <a:extLst>
                  <a:ext uri="{FF2B5EF4-FFF2-40B4-BE49-F238E27FC236}">
                    <a16:creationId xmlns:a16="http://schemas.microsoft.com/office/drawing/2014/main" id="{97175478-08CC-7F23-5893-D2367ED71A1A}"/>
                  </a:ext>
                </a:extLst>
              </p14:cNvPr>
              <p14:cNvContentPartPr/>
              <p14:nvPr/>
            </p14:nvContentPartPr>
            <p14:xfrm>
              <a:off x="673680" y="973780"/>
              <a:ext cx="88920" cy="1316880"/>
            </p14:xfrm>
          </p:contentPart>
        </mc:Choice>
        <mc:Fallback xmlns="">
          <p:pic>
            <p:nvPicPr>
              <p:cNvPr id="9" name="インク 8">
                <a:extLst>
                  <a:ext uri="{FF2B5EF4-FFF2-40B4-BE49-F238E27FC236}">
                    <a16:creationId xmlns:a16="http://schemas.microsoft.com/office/drawing/2014/main" id="{97175478-08CC-7F23-5893-D2367ED71A1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9680" y="865780"/>
                <a:ext cx="196560" cy="153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インク 9">
                <a:extLst>
                  <a:ext uri="{FF2B5EF4-FFF2-40B4-BE49-F238E27FC236}">
                    <a16:creationId xmlns:a16="http://schemas.microsoft.com/office/drawing/2014/main" id="{A1E9727F-4BFC-BAB7-0CDB-960A114CA32B}"/>
                  </a:ext>
                </a:extLst>
              </p14:cNvPr>
              <p14:cNvContentPartPr/>
              <p14:nvPr/>
            </p14:nvContentPartPr>
            <p14:xfrm>
              <a:off x="893280" y="1092580"/>
              <a:ext cx="63000" cy="1287720"/>
            </p14:xfrm>
          </p:contentPart>
        </mc:Choice>
        <mc:Fallback xmlns="">
          <p:pic>
            <p:nvPicPr>
              <p:cNvPr id="10" name="インク 9">
                <a:extLst>
                  <a:ext uri="{FF2B5EF4-FFF2-40B4-BE49-F238E27FC236}">
                    <a16:creationId xmlns:a16="http://schemas.microsoft.com/office/drawing/2014/main" id="{A1E9727F-4BFC-BAB7-0CDB-960A114CA32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9640" y="984580"/>
                <a:ext cx="170640" cy="150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インク 10">
                <a:extLst>
                  <a:ext uri="{FF2B5EF4-FFF2-40B4-BE49-F238E27FC236}">
                    <a16:creationId xmlns:a16="http://schemas.microsoft.com/office/drawing/2014/main" id="{A58FD001-A5A8-0DD8-B4B1-3556639DB5A5}"/>
                  </a:ext>
                </a:extLst>
              </p14:cNvPr>
              <p14:cNvContentPartPr/>
              <p14:nvPr/>
            </p14:nvContentPartPr>
            <p14:xfrm>
              <a:off x="667200" y="930220"/>
              <a:ext cx="120240" cy="1036440"/>
            </p14:xfrm>
          </p:contentPart>
        </mc:Choice>
        <mc:Fallback xmlns="">
          <p:pic>
            <p:nvPicPr>
              <p:cNvPr id="11" name="インク 10">
                <a:extLst>
                  <a:ext uri="{FF2B5EF4-FFF2-40B4-BE49-F238E27FC236}">
                    <a16:creationId xmlns:a16="http://schemas.microsoft.com/office/drawing/2014/main" id="{A58FD001-A5A8-0DD8-B4B1-3556639DB5A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13560" y="822220"/>
                <a:ext cx="227880" cy="125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インク 11">
                <a:extLst>
                  <a:ext uri="{FF2B5EF4-FFF2-40B4-BE49-F238E27FC236}">
                    <a16:creationId xmlns:a16="http://schemas.microsoft.com/office/drawing/2014/main" id="{6C405D4D-C3D2-CAC3-DC45-16A683C66CF4}"/>
                  </a:ext>
                </a:extLst>
              </p14:cNvPr>
              <p14:cNvContentPartPr/>
              <p14:nvPr/>
            </p14:nvContentPartPr>
            <p14:xfrm>
              <a:off x="499800" y="680020"/>
              <a:ext cx="237960" cy="950040"/>
            </p14:xfrm>
          </p:contentPart>
        </mc:Choice>
        <mc:Fallback xmlns="">
          <p:pic>
            <p:nvPicPr>
              <p:cNvPr id="12" name="インク 11">
                <a:extLst>
                  <a:ext uri="{FF2B5EF4-FFF2-40B4-BE49-F238E27FC236}">
                    <a16:creationId xmlns:a16="http://schemas.microsoft.com/office/drawing/2014/main" id="{6C405D4D-C3D2-CAC3-DC45-16A683C66CF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5800" y="572380"/>
                <a:ext cx="345600" cy="116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インク 12">
                <a:extLst>
                  <a:ext uri="{FF2B5EF4-FFF2-40B4-BE49-F238E27FC236}">
                    <a16:creationId xmlns:a16="http://schemas.microsoft.com/office/drawing/2014/main" id="{48E6718C-85F0-2F0B-7E0A-D52B62532A48}"/>
                  </a:ext>
                </a:extLst>
              </p14:cNvPr>
              <p14:cNvContentPartPr/>
              <p14:nvPr/>
            </p14:nvContentPartPr>
            <p14:xfrm>
              <a:off x="674760" y="1005100"/>
              <a:ext cx="31680" cy="994320"/>
            </p14:xfrm>
          </p:contentPart>
        </mc:Choice>
        <mc:Fallback xmlns="">
          <p:pic>
            <p:nvPicPr>
              <p:cNvPr id="13" name="インク 12">
                <a:extLst>
                  <a:ext uri="{FF2B5EF4-FFF2-40B4-BE49-F238E27FC236}">
                    <a16:creationId xmlns:a16="http://schemas.microsoft.com/office/drawing/2014/main" id="{48E6718C-85F0-2F0B-7E0A-D52B62532A4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20760" y="897100"/>
                <a:ext cx="139320" cy="12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インク 13">
                <a:extLst>
                  <a:ext uri="{FF2B5EF4-FFF2-40B4-BE49-F238E27FC236}">
                    <a16:creationId xmlns:a16="http://schemas.microsoft.com/office/drawing/2014/main" id="{BB52ADFD-021D-F104-D78C-79CD59CE1FDD}"/>
                  </a:ext>
                </a:extLst>
              </p14:cNvPr>
              <p14:cNvContentPartPr/>
              <p14:nvPr/>
            </p14:nvContentPartPr>
            <p14:xfrm>
              <a:off x="663240" y="1017340"/>
              <a:ext cx="68040" cy="1249920"/>
            </p14:xfrm>
          </p:contentPart>
        </mc:Choice>
        <mc:Fallback xmlns="">
          <p:pic>
            <p:nvPicPr>
              <p:cNvPr id="14" name="インク 13">
                <a:extLst>
                  <a:ext uri="{FF2B5EF4-FFF2-40B4-BE49-F238E27FC236}">
                    <a16:creationId xmlns:a16="http://schemas.microsoft.com/office/drawing/2014/main" id="{BB52ADFD-021D-F104-D78C-79CD59CE1FD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09240" y="909700"/>
                <a:ext cx="175680" cy="146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インク 14">
                <a:extLst>
                  <a:ext uri="{FF2B5EF4-FFF2-40B4-BE49-F238E27FC236}">
                    <a16:creationId xmlns:a16="http://schemas.microsoft.com/office/drawing/2014/main" id="{630190DB-129C-7229-C347-25F6E15B1F86}"/>
                  </a:ext>
                </a:extLst>
              </p14:cNvPr>
              <p14:cNvContentPartPr/>
              <p14:nvPr/>
            </p14:nvContentPartPr>
            <p14:xfrm>
              <a:off x="630840" y="1111300"/>
              <a:ext cx="44280" cy="1096920"/>
            </p14:xfrm>
          </p:contentPart>
        </mc:Choice>
        <mc:Fallback xmlns="">
          <p:pic>
            <p:nvPicPr>
              <p:cNvPr id="15" name="インク 14">
                <a:extLst>
                  <a:ext uri="{FF2B5EF4-FFF2-40B4-BE49-F238E27FC236}">
                    <a16:creationId xmlns:a16="http://schemas.microsoft.com/office/drawing/2014/main" id="{630190DB-129C-7229-C347-25F6E15B1F8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77200" y="1003300"/>
                <a:ext cx="151920" cy="131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インク 15">
                <a:extLst>
                  <a:ext uri="{FF2B5EF4-FFF2-40B4-BE49-F238E27FC236}">
                    <a16:creationId xmlns:a16="http://schemas.microsoft.com/office/drawing/2014/main" id="{47925C50-C1B0-AB8D-7EAF-202D06240FB8}"/>
                  </a:ext>
                </a:extLst>
              </p14:cNvPr>
              <p14:cNvContentPartPr/>
              <p14:nvPr/>
            </p14:nvContentPartPr>
            <p14:xfrm>
              <a:off x="606000" y="1392460"/>
              <a:ext cx="543960" cy="573840"/>
            </p14:xfrm>
          </p:contentPart>
        </mc:Choice>
        <mc:Fallback xmlns="">
          <p:pic>
            <p:nvPicPr>
              <p:cNvPr id="16" name="インク 15">
                <a:extLst>
                  <a:ext uri="{FF2B5EF4-FFF2-40B4-BE49-F238E27FC236}">
                    <a16:creationId xmlns:a16="http://schemas.microsoft.com/office/drawing/2014/main" id="{47925C50-C1B0-AB8D-7EAF-202D06240FB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52000" y="1284460"/>
                <a:ext cx="651600" cy="78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インク 16">
                <a:extLst>
                  <a:ext uri="{FF2B5EF4-FFF2-40B4-BE49-F238E27FC236}">
                    <a16:creationId xmlns:a16="http://schemas.microsoft.com/office/drawing/2014/main" id="{0B9E3EE0-A13E-AA40-8287-0A1EA727F332}"/>
                  </a:ext>
                </a:extLst>
              </p14:cNvPr>
              <p14:cNvContentPartPr/>
              <p14:nvPr/>
            </p14:nvContentPartPr>
            <p14:xfrm>
              <a:off x="612120" y="841300"/>
              <a:ext cx="212760" cy="996120"/>
            </p14:xfrm>
          </p:contentPart>
        </mc:Choice>
        <mc:Fallback xmlns="">
          <p:pic>
            <p:nvPicPr>
              <p:cNvPr id="17" name="インク 16">
                <a:extLst>
                  <a:ext uri="{FF2B5EF4-FFF2-40B4-BE49-F238E27FC236}">
                    <a16:creationId xmlns:a16="http://schemas.microsoft.com/office/drawing/2014/main" id="{0B9E3EE0-A13E-AA40-8287-0A1EA727F33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58480" y="733300"/>
                <a:ext cx="320400" cy="121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" name="インク 17">
                <a:extLst>
                  <a:ext uri="{FF2B5EF4-FFF2-40B4-BE49-F238E27FC236}">
                    <a16:creationId xmlns:a16="http://schemas.microsoft.com/office/drawing/2014/main" id="{2D88858B-51A3-C809-C297-231DC2C921D3}"/>
                  </a:ext>
                </a:extLst>
              </p14:cNvPr>
              <p14:cNvContentPartPr/>
              <p14:nvPr/>
            </p14:nvContentPartPr>
            <p14:xfrm>
              <a:off x="418440" y="124540"/>
              <a:ext cx="1103760" cy="2003400"/>
            </p14:xfrm>
          </p:contentPart>
        </mc:Choice>
        <mc:Fallback xmlns="">
          <p:pic>
            <p:nvPicPr>
              <p:cNvPr id="18" name="インク 17">
                <a:extLst>
                  <a:ext uri="{FF2B5EF4-FFF2-40B4-BE49-F238E27FC236}">
                    <a16:creationId xmlns:a16="http://schemas.microsoft.com/office/drawing/2014/main" id="{2D88858B-51A3-C809-C297-231DC2C921D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64440" y="16900"/>
                <a:ext cx="1211400" cy="221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9" name="インク 18">
                <a:extLst>
                  <a:ext uri="{FF2B5EF4-FFF2-40B4-BE49-F238E27FC236}">
                    <a16:creationId xmlns:a16="http://schemas.microsoft.com/office/drawing/2014/main" id="{2C19640D-1C57-C3FC-369F-3E0FEFFD3B74}"/>
                  </a:ext>
                </a:extLst>
              </p14:cNvPr>
              <p14:cNvContentPartPr/>
              <p14:nvPr/>
            </p14:nvContentPartPr>
            <p14:xfrm>
              <a:off x="422400" y="806380"/>
              <a:ext cx="316440" cy="1340640"/>
            </p14:xfrm>
          </p:contentPart>
        </mc:Choice>
        <mc:Fallback xmlns="">
          <p:pic>
            <p:nvPicPr>
              <p:cNvPr id="19" name="インク 18">
                <a:extLst>
                  <a:ext uri="{FF2B5EF4-FFF2-40B4-BE49-F238E27FC236}">
                    <a16:creationId xmlns:a16="http://schemas.microsoft.com/office/drawing/2014/main" id="{2C19640D-1C57-C3FC-369F-3E0FEFFD3B7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68400" y="698380"/>
                <a:ext cx="424080" cy="155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0" name="インク 19">
                <a:extLst>
                  <a:ext uri="{FF2B5EF4-FFF2-40B4-BE49-F238E27FC236}">
                    <a16:creationId xmlns:a16="http://schemas.microsoft.com/office/drawing/2014/main" id="{38E6A766-08E3-1C66-B494-1000241C9DB5}"/>
                  </a:ext>
                </a:extLst>
              </p14:cNvPr>
              <p14:cNvContentPartPr/>
              <p14:nvPr/>
            </p14:nvContentPartPr>
            <p14:xfrm>
              <a:off x="1036560" y="700180"/>
              <a:ext cx="50760" cy="1467720"/>
            </p14:xfrm>
          </p:contentPart>
        </mc:Choice>
        <mc:Fallback xmlns="">
          <p:pic>
            <p:nvPicPr>
              <p:cNvPr id="20" name="インク 19">
                <a:extLst>
                  <a:ext uri="{FF2B5EF4-FFF2-40B4-BE49-F238E27FC236}">
                    <a16:creationId xmlns:a16="http://schemas.microsoft.com/office/drawing/2014/main" id="{38E6A766-08E3-1C66-B494-1000241C9DB5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82560" y="592180"/>
                <a:ext cx="158400" cy="168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1" name="インク 20">
                <a:extLst>
                  <a:ext uri="{FF2B5EF4-FFF2-40B4-BE49-F238E27FC236}">
                    <a16:creationId xmlns:a16="http://schemas.microsoft.com/office/drawing/2014/main" id="{E4C87B34-2BCF-8D65-CD6A-7566BB5226C3}"/>
                  </a:ext>
                </a:extLst>
              </p14:cNvPr>
              <p14:cNvContentPartPr/>
              <p14:nvPr/>
            </p14:nvContentPartPr>
            <p14:xfrm>
              <a:off x="868080" y="1018780"/>
              <a:ext cx="125640" cy="1681200"/>
            </p14:xfrm>
          </p:contentPart>
        </mc:Choice>
        <mc:Fallback xmlns="">
          <p:pic>
            <p:nvPicPr>
              <p:cNvPr id="21" name="インク 20">
                <a:extLst>
                  <a:ext uri="{FF2B5EF4-FFF2-40B4-BE49-F238E27FC236}">
                    <a16:creationId xmlns:a16="http://schemas.microsoft.com/office/drawing/2014/main" id="{E4C87B34-2BCF-8D65-CD6A-7566BB5226C3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14440" y="910780"/>
                <a:ext cx="233280" cy="189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2" name="インク 21">
                <a:extLst>
                  <a:ext uri="{FF2B5EF4-FFF2-40B4-BE49-F238E27FC236}">
                    <a16:creationId xmlns:a16="http://schemas.microsoft.com/office/drawing/2014/main" id="{808432CA-21F4-5887-CA86-FF463A01E1B3}"/>
                  </a:ext>
                </a:extLst>
              </p14:cNvPr>
              <p14:cNvContentPartPr/>
              <p14:nvPr/>
            </p14:nvContentPartPr>
            <p14:xfrm>
              <a:off x="1110360" y="1024900"/>
              <a:ext cx="195480" cy="1306440"/>
            </p14:xfrm>
          </p:contentPart>
        </mc:Choice>
        <mc:Fallback xmlns="">
          <p:pic>
            <p:nvPicPr>
              <p:cNvPr id="22" name="インク 21">
                <a:extLst>
                  <a:ext uri="{FF2B5EF4-FFF2-40B4-BE49-F238E27FC236}">
                    <a16:creationId xmlns:a16="http://schemas.microsoft.com/office/drawing/2014/main" id="{808432CA-21F4-5887-CA86-FF463A01E1B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056720" y="917260"/>
                <a:ext cx="303120" cy="152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3" name="インク 22">
                <a:extLst>
                  <a:ext uri="{FF2B5EF4-FFF2-40B4-BE49-F238E27FC236}">
                    <a16:creationId xmlns:a16="http://schemas.microsoft.com/office/drawing/2014/main" id="{01EB2BE5-43F5-0B51-760E-9A8640B1E9A2}"/>
                  </a:ext>
                </a:extLst>
              </p14:cNvPr>
              <p14:cNvContentPartPr/>
              <p14:nvPr/>
            </p14:nvContentPartPr>
            <p14:xfrm>
              <a:off x="925320" y="1168540"/>
              <a:ext cx="93600" cy="1112760"/>
            </p14:xfrm>
          </p:contentPart>
        </mc:Choice>
        <mc:Fallback xmlns="">
          <p:pic>
            <p:nvPicPr>
              <p:cNvPr id="23" name="インク 22">
                <a:extLst>
                  <a:ext uri="{FF2B5EF4-FFF2-40B4-BE49-F238E27FC236}">
                    <a16:creationId xmlns:a16="http://schemas.microsoft.com/office/drawing/2014/main" id="{01EB2BE5-43F5-0B51-760E-9A8640B1E9A2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71320" y="1060900"/>
                <a:ext cx="201240" cy="132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4" name="インク 23">
                <a:extLst>
                  <a:ext uri="{FF2B5EF4-FFF2-40B4-BE49-F238E27FC236}">
                    <a16:creationId xmlns:a16="http://schemas.microsoft.com/office/drawing/2014/main" id="{CFBC56B7-F07B-6CD6-F91D-1E449FE2B7CA}"/>
                  </a:ext>
                </a:extLst>
              </p14:cNvPr>
              <p14:cNvContentPartPr/>
              <p14:nvPr/>
            </p14:nvContentPartPr>
            <p14:xfrm>
              <a:off x="412680" y="568060"/>
              <a:ext cx="757080" cy="2081160"/>
            </p14:xfrm>
          </p:contentPart>
        </mc:Choice>
        <mc:Fallback xmlns="">
          <p:pic>
            <p:nvPicPr>
              <p:cNvPr id="24" name="インク 23">
                <a:extLst>
                  <a:ext uri="{FF2B5EF4-FFF2-40B4-BE49-F238E27FC236}">
                    <a16:creationId xmlns:a16="http://schemas.microsoft.com/office/drawing/2014/main" id="{CFBC56B7-F07B-6CD6-F91D-1E449FE2B7CA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59040" y="460420"/>
                <a:ext cx="864720" cy="229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5" name="インク 24">
                <a:extLst>
                  <a:ext uri="{FF2B5EF4-FFF2-40B4-BE49-F238E27FC236}">
                    <a16:creationId xmlns:a16="http://schemas.microsoft.com/office/drawing/2014/main" id="{E9E87669-0A2D-84C9-9BDA-4D88B1F66974}"/>
                  </a:ext>
                </a:extLst>
              </p14:cNvPr>
              <p14:cNvContentPartPr/>
              <p14:nvPr/>
            </p14:nvContentPartPr>
            <p14:xfrm>
              <a:off x="549120" y="1006180"/>
              <a:ext cx="338400" cy="1262520"/>
            </p14:xfrm>
          </p:contentPart>
        </mc:Choice>
        <mc:Fallback xmlns="">
          <p:pic>
            <p:nvPicPr>
              <p:cNvPr id="25" name="インク 24">
                <a:extLst>
                  <a:ext uri="{FF2B5EF4-FFF2-40B4-BE49-F238E27FC236}">
                    <a16:creationId xmlns:a16="http://schemas.microsoft.com/office/drawing/2014/main" id="{E9E87669-0A2D-84C9-9BDA-4D88B1F66974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95120" y="898540"/>
                <a:ext cx="446040" cy="147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6" name="インク 25">
                <a:extLst>
                  <a:ext uri="{FF2B5EF4-FFF2-40B4-BE49-F238E27FC236}">
                    <a16:creationId xmlns:a16="http://schemas.microsoft.com/office/drawing/2014/main" id="{0F92F06C-9BB7-7928-94E2-5824C13E36DC}"/>
                  </a:ext>
                </a:extLst>
              </p14:cNvPr>
              <p14:cNvContentPartPr/>
              <p14:nvPr/>
            </p14:nvContentPartPr>
            <p14:xfrm>
              <a:off x="511320" y="290500"/>
              <a:ext cx="882720" cy="1868040"/>
            </p14:xfrm>
          </p:contentPart>
        </mc:Choice>
        <mc:Fallback xmlns="">
          <p:pic>
            <p:nvPicPr>
              <p:cNvPr id="26" name="インク 25">
                <a:extLst>
                  <a:ext uri="{FF2B5EF4-FFF2-40B4-BE49-F238E27FC236}">
                    <a16:creationId xmlns:a16="http://schemas.microsoft.com/office/drawing/2014/main" id="{0F92F06C-9BB7-7928-94E2-5824C13E36DC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57680" y="182500"/>
                <a:ext cx="990360" cy="208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7" name="インク 26">
                <a:extLst>
                  <a:ext uri="{FF2B5EF4-FFF2-40B4-BE49-F238E27FC236}">
                    <a16:creationId xmlns:a16="http://schemas.microsoft.com/office/drawing/2014/main" id="{3C71CC1A-0F2E-E351-72E0-548662CC3B41}"/>
                  </a:ext>
                </a:extLst>
              </p14:cNvPr>
              <p14:cNvContentPartPr/>
              <p14:nvPr/>
            </p14:nvContentPartPr>
            <p14:xfrm>
              <a:off x="730920" y="1356100"/>
              <a:ext cx="87840" cy="63000"/>
            </p14:xfrm>
          </p:contentPart>
        </mc:Choice>
        <mc:Fallback xmlns="">
          <p:pic>
            <p:nvPicPr>
              <p:cNvPr id="27" name="インク 26">
                <a:extLst>
                  <a:ext uri="{FF2B5EF4-FFF2-40B4-BE49-F238E27FC236}">
                    <a16:creationId xmlns:a16="http://schemas.microsoft.com/office/drawing/2014/main" id="{3C71CC1A-0F2E-E351-72E0-548662CC3B4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76920" y="1248460"/>
                <a:ext cx="195480" cy="2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8" name="インク 27">
                <a:extLst>
                  <a:ext uri="{FF2B5EF4-FFF2-40B4-BE49-F238E27FC236}">
                    <a16:creationId xmlns:a16="http://schemas.microsoft.com/office/drawing/2014/main" id="{73BF910F-C8A7-AA00-DE78-8EBC1637AAD1}"/>
                  </a:ext>
                </a:extLst>
              </p14:cNvPr>
              <p14:cNvContentPartPr/>
              <p14:nvPr/>
            </p14:nvContentPartPr>
            <p14:xfrm>
              <a:off x="634015" y="658975"/>
              <a:ext cx="287280" cy="1048320"/>
            </p14:xfrm>
          </p:contentPart>
        </mc:Choice>
        <mc:Fallback xmlns="">
          <p:pic>
            <p:nvPicPr>
              <p:cNvPr id="28" name="インク 27">
                <a:extLst>
                  <a:ext uri="{FF2B5EF4-FFF2-40B4-BE49-F238E27FC236}">
                    <a16:creationId xmlns:a16="http://schemas.microsoft.com/office/drawing/2014/main" id="{73BF910F-C8A7-AA00-DE78-8EBC1637AAD1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80375" y="550975"/>
                <a:ext cx="394920" cy="126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9" name="インク 28">
                <a:extLst>
                  <a:ext uri="{FF2B5EF4-FFF2-40B4-BE49-F238E27FC236}">
                    <a16:creationId xmlns:a16="http://schemas.microsoft.com/office/drawing/2014/main" id="{939297EF-39DB-D652-96C2-4DFF01CA9E5A}"/>
                  </a:ext>
                </a:extLst>
              </p14:cNvPr>
              <p14:cNvContentPartPr/>
              <p14:nvPr/>
            </p14:nvContentPartPr>
            <p14:xfrm>
              <a:off x="731935" y="646375"/>
              <a:ext cx="145800" cy="1099440"/>
            </p14:xfrm>
          </p:contentPart>
        </mc:Choice>
        <mc:Fallback xmlns="">
          <p:pic>
            <p:nvPicPr>
              <p:cNvPr id="29" name="インク 28">
                <a:extLst>
                  <a:ext uri="{FF2B5EF4-FFF2-40B4-BE49-F238E27FC236}">
                    <a16:creationId xmlns:a16="http://schemas.microsoft.com/office/drawing/2014/main" id="{939297EF-39DB-D652-96C2-4DFF01CA9E5A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77935" y="538375"/>
                <a:ext cx="253440" cy="131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0" name="インク 29">
                <a:extLst>
                  <a:ext uri="{FF2B5EF4-FFF2-40B4-BE49-F238E27FC236}">
                    <a16:creationId xmlns:a16="http://schemas.microsoft.com/office/drawing/2014/main" id="{B0DE6D67-EBE4-F5EA-E9AA-F7E5C251FEC2}"/>
                  </a:ext>
                </a:extLst>
              </p14:cNvPr>
              <p14:cNvContentPartPr/>
              <p14:nvPr/>
            </p14:nvContentPartPr>
            <p14:xfrm>
              <a:off x="733375" y="708655"/>
              <a:ext cx="135000" cy="1012320"/>
            </p14:xfrm>
          </p:contentPart>
        </mc:Choice>
        <mc:Fallback xmlns="">
          <p:pic>
            <p:nvPicPr>
              <p:cNvPr id="30" name="インク 29">
                <a:extLst>
                  <a:ext uri="{FF2B5EF4-FFF2-40B4-BE49-F238E27FC236}">
                    <a16:creationId xmlns:a16="http://schemas.microsoft.com/office/drawing/2014/main" id="{B0DE6D67-EBE4-F5EA-E9AA-F7E5C251FEC2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79735" y="601015"/>
                <a:ext cx="242640" cy="122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1" name="インク 30">
                <a:extLst>
                  <a:ext uri="{FF2B5EF4-FFF2-40B4-BE49-F238E27FC236}">
                    <a16:creationId xmlns:a16="http://schemas.microsoft.com/office/drawing/2014/main" id="{98612049-0317-7BD2-4D15-70A25E8B43BF}"/>
                  </a:ext>
                </a:extLst>
              </p14:cNvPr>
              <p14:cNvContentPartPr/>
              <p14:nvPr/>
            </p14:nvContentPartPr>
            <p14:xfrm>
              <a:off x="769375" y="736375"/>
              <a:ext cx="71280" cy="1255680"/>
            </p14:xfrm>
          </p:contentPart>
        </mc:Choice>
        <mc:Fallback xmlns="">
          <p:pic>
            <p:nvPicPr>
              <p:cNvPr id="31" name="インク 30">
                <a:extLst>
                  <a:ext uri="{FF2B5EF4-FFF2-40B4-BE49-F238E27FC236}">
                    <a16:creationId xmlns:a16="http://schemas.microsoft.com/office/drawing/2014/main" id="{98612049-0317-7BD2-4D15-70A25E8B43BF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715735" y="628735"/>
                <a:ext cx="178920" cy="147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2" name="インク 31">
                <a:extLst>
                  <a:ext uri="{FF2B5EF4-FFF2-40B4-BE49-F238E27FC236}">
                    <a16:creationId xmlns:a16="http://schemas.microsoft.com/office/drawing/2014/main" id="{E1860F95-66B0-B69F-1FDB-2365FB0EFEFB}"/>
                  </a:ext>
                </a:extLst>
              </p14:cNvPr>
              <p14:cNvContentPartPr/>
              <p14:nvPr/>
            </p14:nvContentPartPr>
            <p14:xfrm>
              <a:off x="838855" y="694975"/>
              <a:ext cx="78120" cy="1136880"/>
            </p14:xfrm>
          </p:contentPart>
        </mc:Choice>
        <mc:Fallback xmlns="">
          <p:pic>
            <p:nvPicPr>
              <p:cNvPr id="32" name="インク 31">
                <a:extLst>
                  <a:ext uri="{FF2B5EF4-FFF2-40B4-BE49-F238E27FC236}">
                    <a16:creationId xmlns:a16="http://schemas.microsoft.com/office/drawing/2014/main" id="{E1860F95-66B0-B69F-1FDB-2365FB0EFEFB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84855" y="586975"/>
                <a:ext cx="185760" cy="135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3" name="インク 32">
                <a:extLst>
                  <a:ext uri="{FF2B5EF4-FFF2-40B4-BE49-F238E27FC236}">
                    <a16:creationId xmlns:a16="http://schemas.microsoft.com/office/drawing/2014/main" id="{5D222563-6924-146F-F05D-FA47060E8B1B}"/>
                  </a:ext>
                </a:extLst>
              </p14:cNvPr>
              <p14:cNvContentPartPr/>
              <p14:nvPr/>
            </p14:nvContentPartPr>
            <p14:xfrm>
              <a:off x="891055" y="611815"/>
              <a:ext cx="81000" cy="1251720"/>
            </p14:xfrm>
          </p:contentPart>
        </mc:Choice>
        <mc:Fallback xmlns="">
          <p:pic>
            <p:nvPicPr>
              <p:cNvPr id="33" name="インク 32">
                <a:extLst>
                  <a:ext uri="{FF2B5EF4-FFF2-40B4-BE49-F238E27FC236}">
                    <a16:creationId xmlns:a16="http://schemas.microsoft.com/office/drawing/2014/main" id="{5D222563-6924-146F-F05D-FA47060E8B1B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837415" y="503815"/>
                <a:ext cx="188640" cy="146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4" name="インク 33">
                <a:extLst>
                  <a:ext uri="{FF2B5EF4-FFF2-40B4-BE49-F238E27FC236}">
                    <a16:creationId xmlns:a16="http://schemas.microsoft.com/office/drawing/2014/main" id="{9F46E469-BBCE-BCAD-F7CD-4395D86AD031}"/>
                  </a:ext>
                </a:extLst>
              </p14:cNvPr>
              <p14:cNvContentPartPr/>
              <p14:nvPr/>
            </p14:nvContentPartPr>
            <p14:xfrm>
              <a:off x="895375" y="690295"/>
              <a:ext cx="81000" cy="1047240"/>
            </p14:xfrm>
          </p:contentPart>
        </mc:Choice>
        <mc:Fallback xmlns="">
          <p:pic>
            <p:nvPicPr>
              <p:cNvPr id="34" name="インク 33">
                <a:extLst>
                  <a:ext uri="{FF2B5EF4-FFF2-40B4-BE49-F238E27FC236}">
                    <a16:creationId xmlns:a16="http://schemas.microsoft.com/office/drawing/2014/main" id="{9F46E469-BBCE-BCAD-F7CD-4395D86AD031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841735" y="582295"/>
                <a:ext cx="188640" cy="12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5" name="インク 34">
                <a:extLst>
                  <a:ext uri="{FF2B5EF4-FFF2-40B4-BE49-F238E27FC236}">
                    <a16:creationId xmlns:a16="http://schemas.microsoft.com/office/drawing/2014/main" id="{C0361AAB-1CD5-B44B-0DCB-C7C586AA7513}"/>
                  </a:ext>
                </a:extLst>
              </p14:cNvPr>
              <p14:cNvContentPartPr/>
              <p14:nvPr/>
            </p14:nvContentPartPr>
            <p14:xfrm>
              <a:off x="403588" y="912761"/>
              <a:ext cx="425880" cy="1977120"/>
            </p14:xfrm>
          </p:contentPart>
        </mc:Choice>
        <mc:Fallback xmlns="">
          <p:pic>
            <p:nvPicPr>
              <p:cNvPr id="35" name="インク 34">
                <a:extLst>
                  <a:ext uri="{FF2B5EF4-FFF2-40B4-BE49-F238E27FC236}">
                    <a16:creationId xmlns:a16="http://schemas.microsoft.com/office/drawing/2014/main" id="{C0361AAB-1CD5-B44B-0DCB-C7C586AA7513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349948" y="805121"/>
                <a:ext cx="533520" cy="219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6" name="インク 35">
                <a:extLst>
                  <a:ext uri="{FF2B5EF4-FFF2-40B4-BE49-F238E27FC236}">
                    <a16:creationId xmlns:a16="http://schemas.microsoft.com/office/drawing/2014/main" id="{4563C6E2-893F-4E52-E524-FC8AF08CCC77}"/>
                  </a:ext>
                </a:extLst>
              </p14:cNvPr>
              <p14:cNvContentPartPr/>
              <p14:nvPr/>
            </p14:nvContentPartPr>
            <p14:xfrm>
              <a:off x="791337" y="719346"/>
              <a:ext cx="216000" cy="1375920"/>
            </p14:xfrm>
          </p:contentPart>
        </mc:Choice>
        <mc:Fallback xmlns="">
          <p:pic>
            <p:nvPicPr>
              <p:cNvPr id="36" name="インク 35">
                <a:extLst>
                  <a:ext uri="{FF2B5EF4-FFF2-40B4-BE49-F238E27FC236}">
                    <a16:creationId xmlns:a16="http://schemas.microsoft.com/office/drawing/2014/main" id="{4563C6E2-893F-4E52-E524-FC8AF08CCC77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737337" y="611706"/>
                <a:ext cx="323640" cy="159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7" name="インク 36">
                <a:extLst>
                  <a:ext uri="{FF2B5EF4-FFF2-40B4-BE49-F238E27FC236}">
                    <a16:creationId xmlns:a16="http://schemas.microsoft.com/office/drawing/2014/main" id="{E3D66861-3DCA-A5CB-7E86-DE67CE3A8F0F}"/>
                  </a:ext>
                </a:extLst>
              </p14:cNvPr>
              <p14:cNvContentPartPr/>
              <p14:nvPr/>
            </p14:nvContentPartPr>
            <p14:xfrm>
              <a:off x="806097" y="765066"/>
              <a:ext cx="140040" cy="1300680"/>
            </p14:xfrm>
          </p:contentPart>
        </mc:Choice>
        <mc:Fallback xmlns="">
          <p:pic>
            <p:nvPicPr>
              <p:cNvPr id="37" name="インク 36">
                <a:extLst>
                  <a:ext uri="{FF2B5EF4-FFF2-40B4-BE49-F238E27FC236}">
                    <a16:creationId xmlns:a16="http://schemas.microsoft.com/office/drawing/2014/main" id="{E3D66861-3DCA-A5CB-7E86-DE67CE3A8F0F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752097" y="657426"/>
                <a:ext cx="247680" cy="151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8" name="インク 37">
                <a:extLst>
                  <a:ext uri="{FF2B5EF4-FFF2-40B4-BE49-F238E27FC236}">
                    <a16:creationId xmlns:a16="http://schemas.microsoft.com/office/drawing/2014/main" id="{16D5E22E-739B-D2BC-1583-21EEBE533039}"/>
                  </a:ext>
                </a:extLst>
              </p14:cNvPr>
              <p14:cNvContentPartPr/>
              <p14:nvPr/>
            </p14:nvContentPartPr>
            <p14:xfrm>
              <a:off x="823737" y="818706"/>
              <a:ext cx="175680" cy="1317600"/>
            </p14:xfrm>
          </p:contentPart>
        </mc:Choice>
        <mc:Fallback xmlns="">
          <p:pic>
            <p:nvPicPr>
              <p:cNvPr id="38" name="インク 37">
                <a:extLst>
                  <a:ext uri="{FF2B5EF4-FFF2-40B4-BE49-F238E27FC236}">
                    <a16:creationId xmlns:a16="http://schemas.microsoft.com/office/drawing/2014/main" id="{16D5E22E-739B-D2BC-1583-21EEBE533039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769737" y="710706"/>
                <a:ext cx="283320" cy="153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9" name="インク 38">
                <a:extLst>
                  <a:ext uri="{FF2B5EF4-FFF2-40B4-BE49-F238E27FC236}">
                    <a16:creationId xmlns:a16="http://schemas.microsoft.com/office/drawing/2014/main" id="{672AD232-3D16-47D9-0BAA-FF57CE519042}"/>
                  </a:ext>
                </a:extLst>
              </p14:cNvPr>
              <p14:cNvContentPartPr/>
              <p14:nvPr/>
            </p14:nvContentPartPr>
            <p14:xfrm>
              <a:off x="838857" y="381306"/>
              <a:ext cx="252000" cy="1761840"/>
            </p14:xfrm>
          </p:contentPart>
        </mc:Choice>
        <mc:Fallback xmlns="">
          <p:pic>
            <p:nvPicPr>
              <p:cNvPr id="39" name="インク 38">
                <a:extLst>
                  <a:ext uri="{FF2B5EF4-FFF2-40B4-BE49-F238E27FC236}">
                    <a16:creationId xmlns:a16="http://schemas.microsoft.com/office/drawing/2014/main" id="{672AD232-3D16-47D9-0BAA-FF57CE519042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85217" y="273306"/>
                <a:ext cx="359640" cy="19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0" name="インク 39">
                <a:extLst>
                  <a:ext uri="{FF2B5EF4-FFF2-40B4-BE49-F238E27FC236}">
                    <a16:creationId xmlns:a16="http://schemas.microsoft.com/office/drawing/2014/main" id="{CC8B0274-615E-E146-624C-0E8813814B83}"/>
                  </a:ext>
                </a:extLst>
              </p14:cNvPr>
              <p14:cNvContentPartPr/>
              <p14:nvPr/>
            </p14:nvContentPartPr>
            <p14:xfrm>
              <a:off x="896817" y="793146"/>
              <a:ext cx="209520" cy="1377360"/>
            </p14:xfrm>
          </p:contentPart>
        </mc:Choice>
        <mc:Fallback xmlns="">
          <p:pic>
            <p:nvPicPr>
              <p:cNvPr id="40" name="インク 39">
                <a:extLst>
                  <a:ext uri="{FF2B5EF4-FFF2-40B4-BE49-F238E27FC236}">
                    <a16:creationId xmlns:a16="http://schemas.microsoft.com/office/drawing/2014/main" id="{CC8B0274-615E-E146-624C-0E8813814B83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843177" y="685146"/>
                <a:ext cx="317160" cy="159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1" name="インク 40">
                <a:extLst>
                  <a:ext uri="{FF2B5EF4-FFF2-40B4-BE49-F238E27FC236}">
                    <a16:creationId xmlns:a16="http://schemas.microsoft.com/office/drawing/2014/main" id="{6790EFC9-7E0E-C3F8-024E-738CB7567985}"/>
                  </a:ext>
                </a:extLst>
              </p14:cNvPr>
              <p14:cNvContentPartPr/>
              <p14:nvPr/>
            </p14:nvContentPartPr>
            <p14:xfrm>
              <a:off x="739497" y="686226"/>
              <a:ext cx="428040" cy="1757160"/>
            </p14:xfrm>
          </p:contentPart>
        </mc:Choice>
        <mc:Fallback xmlns="">
          <p:pic>
            <p:nvPicPr>
              <p:cNvPr id="41" name="インク 40">
                <a:extLst>
                  <a:ext uri="{FF2B5EF4-FFF2-40B4-BE49-F238E27FC236}">
                    <a16:creationId xmlns:a16="http://schemas.microsoft.com/office/drawing/2014/main" id="{6790EFC9-7E0E-C3F8-024E-738CB7567985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85497" y="578586"/>
                <a:ext cx="535680" cy="19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2" name="インク 41">
                <a:extLst>
                  <a:ext uri="{FF2B5EF4-FFF2-40B4-BE49-F238E27FC236}">
                    <a16:creationId xmlns:a16="http://schemas.microsoft.com/office/drawing/2014/main" id="{D57268C9-0267-508C-0724-CC58B4728C9C}"/>
                  </a:ext>
                </a:extLst>
              </p14:cNvPr>
              <p14:cNvContentPartPr/>
              <p14:nvPr/>
            </p14:nvContentPartPr>
            <p14:xfrm>
              <a:off x="963417" y="846426"/>
              <a:ext cx="137880" cy="1530720"/>
            </p14:xfrm>
          </p:contentPart>
        </mc:Choice>
        <mc:Fallback xmlns="">
          <p:pic>
            <p:nvPicPr>
              <p:cNvPr id="42" name="インク 41">
                <a:extLst>
                  <a:ext uri="{FF2B5EF4-FFF2-40B4-BE49-F238E27FC236}">
                    <a16:creationId xmlns:a16="http://schemas.microsoft.com/office/drawing/2014/main" id="{D57268C9-0267-508C-0724-CC58B4728C9C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909417" y="738786"/>
                <a:ext cx="245520" cy="1746360"/>
              </a:xfrm>
              <a:prstGeom prst="rect">
                <a:avLst/>
              </a:prstGeom>
            </p:spPr>
          </p:pic>
        </mc:Fallback>
      </mc:AlternateContent>
      <p:sp>
        <p:nvSpPr>
          <p:cNvPr id="44" name="楕円 43">
            <a:extLst>
              <a:ext uri="{FF2B5EF4-FFF2-40B4-BE49-F238E27FC236}">
                <a16:creationId xmlns:a16="http://schemas.microsoft.com/office/drawing/2014/main" id="{B9715FC0-0504-1BE8-6FD8-D3397EA62323}"/>
              </a:ext>
            </a:extLst>
          </p:cNvPr>
          <p:cNvSpPr/>
          <p:nvPr/>
        </p:nvSpPr>
        <p:spPr>
          <a:xfrm>
            <a:off x="17547715" y="525553"/>
            <a:ext cx="1828800" cy="18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6" name="楕円 45">
            <a:extLst>
              <a:ext uri="{FF2B5EF4-FFF2-40B4-BE49-F238E27FC236}">
                <a16:creationId xmlns:a16="http://schemas.microsoft.com/office/drawing/2014/main" id="{1DF1FEF0-BA59-3C1E-EACE-8F88294D3AE1}"/>
              </a:ext>
            </a:extLst>
          </p:cNvPr>
          <p:cNvSpPr/>
          <p:nvPr/>
        </p:nvSpPr>
        <p:spPr>
          <a:xfrm>
            <a:off x="5148616" y="240640"/>
            <a:ext cx="1828800" cy="18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8" name="楕円 47">
            <a:extLst>
              <a:ext uri="{FF2B5EF4-FFF2-40B4-BE49-F238E27FC236}">
                <a16:creationId xmlns:a16="http://schemas.microsoft.com/office/drawing/2014/main" id="{887B7674-B583-834D-8B9F-138508BDF02A}"/>
              </a:ext>
            </a:extLst>
          </p:cNvPr>
          <p:cNvSpPr/>
          <p:nvPr/>
        </p:nvSpPr>
        <p:spPr>
          <a:xfrm>
            <a:off x="-2168330" y="9031924"/>
            <a:ext cx="1828800" cy="18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2" name="楕円 51">
            <a:extLst>
              <a:ext uri="{FF2B5EF4-FFF2-40B4-BE49-F238E27FC236}">
                <a16:creationId xmlns:a16="http://schemas.microsoft.com/office/drawing/2014/main" id="{8EB0F9C0-6F27-259C-6A7D-0BDEB3E499E3}"/>
              </a:ext>
            </a:extLst>
          </p:cNvPr>
          <p:cNvSpPr/>
          <p:nvPr/>
        </p:nvSpPr>
        <p:spPr>
          <a:xfrm>
            <a:off x="293700" y="4873323"/>
            <a:ext cx="1828800" cy="18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4" name="楕円 53">
            <a:extLst>
              <a:ext uri="{FF2B5EF4-FFF2-40B4-BE49-F238E27FC236}">
                <a16:creationId xmlns:a16="http://schemas.microsoft.com/office/drawing/2014/main" id="{1CD05595-3673-5133-2492-764CB6D12C64}"/>
              </a:ext>
            </a:extLst>
          </p:cNvPr>
          <p:cNvSpPr/>
          <p:nvPr/>
        </p:nvSpPr>
        <p:spPr>
          <a:xfrm>
            <a:off x="5181600" y="4879660"/>
            <a:ext cx="1828800" cy="18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6" name="楕円 55">
            <a:extLst>
              <a:ext uri="{FF2B5EF4-FFF2-40B4-BE49-F238E27FC236}">
                <a16:creationId xmlns:a16="http://schemas.microsoft.com/office/drawing/2014/main" id="{2ED2DAAC-9491-0E0B-7E32-3EEE6E0401CC}"/>
              </a:ext>
            </a:extLst>
          </p:cNvPr>
          <p:cNvSpPr/>
          <p:nvPr/>
        </p:nvSpPr>
        <p:spPr>
          <a:xfrm>
            <a:off x="5102264" y="9505180"/>
            <a:ext cx="1828800" cy="18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8" name="楕円 57">
            <a:extLst>
              <a:ext uri="{FF2B5EF4-FFF2-40B4-BE49-F238E27FC236}">
                <a16:creationId xmlns:a16="http://schemas.microsoft.com/office/drawing/2014/main" id="{C24D8BDD-28D3-B898-183E-215D789E8B77}"/>
              </a:ext>
            </a:extLst>
          </p:cNvPr>
          <p:cNvSpPr/>
          <p:nvPr/>
        </p:nvSpPr>
        <p:spPr>
          <a:xfrm>
            <a:off x="9897534" y="4796309"/>
            <a:ext cx="1828800" cy="18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0" name="楕円 59">
            <a:extLst>
              <a:ext uri="{FF2B5EF4-FFF2-40B4-BE49-F238E27FC236}">
                <a16:creationId xmlns:a16="http://schemas.microsoft.com/office/drawing/2014/main" id="{C1F99F53-FBFF-85F5-8ABE-5286B3A67C2B}"/>
              </a:ext>
            </a:extLst>
          </p:cNvPr>
          <p:cNvSpPr/>
          <p:nvPr/>
        </p:nvSpPr>
        <p:spPr>
          <a:xfrm>
            <a:off x="10023219" y="253335"/>
            <a:ext cx="1828800" cy="18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47" name="楕円 46">
            <a:extLst>
              <a:ext uri="{FF2B5EF4-FFF2-40B4-BE49-F238E27FC236}">
                <a16:creationId xmlns:a16="http://schemas.microsoft.com/office/drawing/2014/main" id="{40D6B1AD-85EE-5E2C-2044-8F3619A1F475}"/>
              </a:ext>
            </a:extLst>
          </p:cNvPr>
          <p:cNvSpPr/>
          <p:nvPr/>
        </p:nvSpPr>
        <p:spPr>
          <a:xfrm>
            <a:off x="391440" y="405577"/>
            <a:ext cx="1828800" cy="182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AD66DB0-24A3-EE1B-4EA9-7AAEC2E54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920" y="2424306"/>
            <a:ext cx="13102505" cy="1499616"/>
          </a:xfrm>
        </p:spPr>
        <p:txBody>
          <a:bodyPr>
            <a:noAutofit/>
          </a:bodyPr>
          <a:lstStyle/>
          <a:p>
            <a:r>
              <a:rPr kumimoji="1" lang="en-US" altLang="ja-JP" sz="9600" b="1" i="1" dirty="0">
                <a:solidFill>
                  <a:srgbClr val="002060"/>
                </a:solidFill>
              </a:rPr>
              <a:t>Thank you so much!</a:t>
            </a:r>
            <a:endParaRPr kumimoji="1" lang="ja-JP" altLang="en-US" sz="96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147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インテグラル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</Words>
  <Application>Microsoft Office PowerPoint</Application>
  <PresentationFormat>ワイド画面</PresentationFormat>
  <Paragraphs>21</Paragraphs>
  <Slides>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2" baseType="lpstr">
      <vt:lpstr>Abadi</vt:lpstr>
      <vt:lpstr>Tw Cen MT</vt:lpstr>
      <vt:lpstr>Tw Cen MT Condensed</vt:lpstr>
      <vt:lpstr>Wingdings 3</vt:lpstr>
      <vt:lpstr>インテグラル</vt:lpstr>
      <vt:lpstr>The tourism brochure group</vt:lpstr>
      <vt:lpstr>Activity details</vt:lpstr>
      <vt:lpstr>Differences between the old brochure and the new brochure</vt:lpstr>
      <vt:lpstr>Differences between the old brochure  and the new brochure</vt:lpstr>
      <vt:lpstr>Added pages</vt:lpstr>
      <vt:lpstr>Added pages</vt:lpstr>
      <vt:lpstr>Thank you so much!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tourism brochure group</dc:title>
  <dc:creator>付属中学校 22006</dc:creator>
  <cp:lastModifiedBy>気比高校教員 22039</cp:lastModifiedBy>
  <cp:revision>18</cp:revision>
  <dcterms:created xsi:type="dcterms:W3CDTF">2025-01-31T05:17:17Z</dcterms:created>
  <dcterms:modified xsi:type="dcterms:W3CDTF">2025-02-18T05:44:24Z</dcterms:modified>
</cp:coreProperties>
</file>